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heme/theme14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1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2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activeX/activeX1.xml" ContentType="application/vnd.ms-office.activeX+xml"/>
  <Override PartName="/ppt/tags/tag290.xml" ContentType="application/vnd.openxmlformats-officedocument.presentationml.tags+xml"/>
  <Override PartName="/ppt/notesSlides/notesSlide3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notesSlides/notesSlide4.xml" ContentType="application/vnd.openxmlformats-officedocument.presentationml.notesSlide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notesSlides/notesSlide5.xml" ContentType="application/vnd.openxmlformats-officedocument.presentationml.notesSlide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80" r:id="rId9"/>
    <p:sldMasterId id="2147483805" r:id="rId10"/>
    <p:sldMasterId id="2147483841" r:id="rId11"/>
    <p:sldMasterId id="2147483854" r:id="rId12"/>
    <p:sldMasterId id="2147483867" r:id="rId13"/>
  </p:sldMasterIdLst>
  <p:notesMasterIdLst>
    <p:notesMasterId r:id="rId46"/>
  </p:notesMasterIdLst>
  <p:sldIdLst>
    <p:sldId id="294" r:id="rId14"/>
    <p:sldId id="290" r:id="rId15"/>
    <p:sldId id="279" r:id="rId16"/>
    <p:sldId id="289" r:id="rId17"/>
    <p:sldId id="288" r:id="rId18"/>
    <p:sldId id="319" r:id="rId19"/>
    <p:sldId id="323" r:id="rId20"/>
    <p:sldId id="324" r:id="rId21"/>
    <p:sldId id="325" r:id="rId22"/>
    <p:sldId id="329" r:id="rId23"/>
    <p:sldId id="330" r:id="rId24"/>
    <p:sldId id="295" r:id="rId25"/>
    <p:sldId id="296" r:id="rId26"/>
    <p:sldId id="298" r:id="rId27"/>
    <p:sldId id="299" r:id="rId28"/>
    <p:sldId id="300" r:id="rId29"/>
    <p:sldId id="301" r:id="rId30"/>
    <p:sldId id="303" r:id="rId31"/>
    <p:sldId id="302" r:id="rId32"/>
    <p:sldId id="321" r:id="rId33"/>
    <p:sldId id="269" r:id="rId34"/>
    <p:sldId id="270" r:id="rId35"/>
    <p:sldId id="272" r:id="rId36"/>
    <p:sldId id="271" r:id="rId37"/>
    <p:sldId id="322" r:id="rId38"/>
    <p:sldId id="274" r:id="rId39"/>
    <p:sldId id="327" r:id="rId40"/>
    <p:sldId id="307" r:id="rId41"/>
    <p:sldId id="276" r:id="rId42"/>
    <p:sldId id="328" r:id="rId43"/>
    <p:sldId id="308" r:id="rId44"/>
    <p:sldId id="310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64" d="100"/>
          <a:sy n="64" d="100"/>
        </p:scale>
        <p:origin x="153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17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4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4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2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ags" Target="../tags/tag15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17" Type="http://schemas.openxmlformats.org/officeDocument/2006/relationships/tags" Target="../tags/tag162.xml"/><Relationship Id="rId2" Type="http://schemas.openxmlformats.org/officeDocument/2006/relationships/slideLayout" Target="../slideLayouts/slideLayout102.xml"/><Relationship Id="rId16" Type="http://schemas.openxmlformats.org/officeDocument/2006/relationships/tags" Target="../tags/tag161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ags" Target="../tags/tag160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ags" Target="../tags/tag1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18" Type="http://schemas.openxmlformats.org/officeDocument/2006/relationships/tags" Target="../tags/tag181.xml"/><Relationship Id="rId26" Type="http://schemas.openxmlformats.org/officeDocument/2006/relationships/tags" Target="../tags/tag189.xml"/><Relationship Id="rId3" Type="http://schemas.openxmlformats.org/officeDocument/2006/relationships/slideLayout" Target="../slideLayouts/slideLayout114.xml"/><Relationship Id="rId21" Type="http://schemas.openxmlformats.org/officeDocument/2006/relationships/tags" Target="../tags/tag18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ags" Target="../tags/tag180.xml"/><Relationship Id="rId25" Type="http://schemas.openxmlformats.org/officeDocument/2006/relationships/tags" Target="../tags/tag188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79.xml"/><Relationship Id="rId20" Type="http://schemas.openxmlformats.org/officeDocument/2006/relationships/tags" Target="../tags/tag18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ags" Target="../tags/tag187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8.xml"/><Relationship Id="rId23" Type="http://schemas.openxmlformats.org/officeDocument/2006/relationships/tags" Target="../tags/tag186.xml"/><Relationship Id="rId10" Type="http://schemas.openxmlformats.org/officeDocument/2006/relationships/slideLayout" Target="../slideLayouts/slideLayout121.xml"/><Relationship Id="rId19" Type="http://schemas.openxmlformats.org/officeDocument/2006/relationships/tags" Target="../tags/tag18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7.xml"/><Relationship Id="rId22" Type="http://schemas.openxmlformats.org/officeDocument/2006/relationships/tags" Target="../tags/tag185.xml"/><Relationship Id="rId27" Type="http://schemas.openxmlformats.org/officeDocument/2006/relationships/tags" Target="../tags/tag19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18" Type="http://schemas.openxmlformats.org/officeDocument/2006/relationships/tags" Target="../tags/tag198.xml"/><Relationship Id="rId26" Type="http://schemas.openxmlformats.org/officeDocument/2006/relationships/tags" Target="../tags/tag206.xml"/><Relationship Id="rId3" Type="http://schemas.openxmlformats.org/officeDocument/2006/relationships/slideLayout" Target="../slideLayouts/slideLayout126.xml"/><Relationship Id="rId21" Type="http://schemas.openxmlformats.org/officeDocument/2006/relationships/tags" Target="../tags/tag201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2" Type="http://schemas.openxmlformats.org/officeDocument/2006/relationships/slideLayout" Target="../slideLayouts/slideLayout125.xml"/><Relationship Id="rId16" Type="http://schemas.openxmlformats.org/officeDocument/2006/relationships/tags" Target="../tags/tag196.xml"/><Relationship Id="rId20" Type="http://schemas.openxmlformats.org/officeDocument/2006/relationships/tags" Target="../tags/tag200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tags" Target="../tags/tag204.xml"/><Relationship Id="rId5" Type="http://schemas.openxmlformats.org/officeDocument/2006/relationships/slideLayout" Target="../slideLayouts/slideLayout128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10" Type="http://schemas.openxmlformats.org/officeDocument/2006/relationships/slideLayout" Target="../slideLayouts/slideLayout133.xml"/><Relationship Id="rId19" Type="http://schemas.openxmlformats.org/officeDocument/2006/relationships/tags" Target="../tags/tag199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" Type="http://schemas.openxmlformats.org/officeDocument/2006/relationships/slideLayout" Target="../slideLayouts/slideLayout138.xml"/><Relationship Id="rId21" Type="http://schemas.openxmlformats.org/officeDocument/2006/relationships/tags" Target="../tags/tag220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2" Type="http://schemas.openxmlformats.org/officeDocument/2006/relationships/slideLayout" Target="../slideLayouts/slideLayout137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tags" Target="../tags/tag223.xml"/><Relationship Id="rId5" Type="http://schemas.openxmlformats.org/officeDocument/2006/relationships/slideLayout" Target="../slideLayouts/slideLayout140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10" Type="http://schemas.openxmlformats.org/officeDocument/2006/relationships/slideLayout" Target="../slideLayouts/slideLayout145.xml"/><Relationship Id="rId19" Type="http://schemas.openxmlformats.org/officeDocument/2006/relationships/tags" Target="../tags/tag218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19" Type="http://schemas.openxmlformats.org/officeDocument/2006/relationships/tags" Target="../tags/tag122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18" Type="http://schemas.openxmlformats.org/officeDocument/2006/relationships/tags" Target="../tags/tag15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ags" Target="../tags/tag149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7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3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2.jpeg"/><Relationship Id="rId5" Type="http://schemas.openxmlformats.org/officeDocument/2006/relationships/tags" Target="../tags/tag234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33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tags" Target="../tags/tag416.xml"/><Relationship Id="rId18" Type="http://schemas.openxmlformats.org/officeDocument/2006/relationships/tags" Target="../tags/tag421.xml"/><Relationship Id="rId26" Type="http://schemas.openxmlformats.org/officeDocument/2006/relationships/tags" Target="../tags/tag429.xml"/><Relationship Id="rId3" Type="http://schemas.openxmlformats.org/officeDocument/2006/relationships/tags" Target="../tags/tag406.xml"/><Relationship Id="rId21" Type="http://schemas.openxmlformats.org/officeDocument/2006/relationships/tags" Target="../tags/tag424.xml"/><Relationship Id="rId7" Type="http://schemas.openxmlformats.org/officeDocument/2006/relationships/tags" Target="../tags/tag410.xml"/><Relationship Id="rId12" Type="http://schemas.openxmlformats.org/officeDocument/2006/relationships/tags" Target="../tags/tag415.xml"/><Relationship Id="rId17" Type="http://schemas.openxmlformats.org/officeDocument/2006/relationships/tags" Target="../tags/tag420.xml"/><Relationship Id="rId25" Type="http://schemas.openxmlformats.org/officeDocument/2006/relationships/tags" Target="../tags/tag428.xml"/><Relationship Id="rId2" Type="http://schemas.openxmlformats.org/officeDocument/2006/relationships/tags" Target="../tags/tag405.xml"/><Relationship Id="rId16" Type="http://schemas.openxmlformats.org/officeDocument/2006/relationships/tags" Target="../tags/tag419.xml"/><Relationship Id="rId20" Type="http://schemas.openxmlformats.org/officeDocument/2006/relationships/tags" Target="../tags/tag423.xml"/><Relationship Id="rId29" Type="http://schemas.openxmlformats.org/officeDocument/2006/relationships/image" Target="../media/image38.gif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24" Type="http://schemas.openxmlformats.org/officeDocument/2006/relationships/tags" Target="../tags/tag427.xml"/><Relationship Id="rId5" Type="http://schemas.openxmlformats.org/officeDocument/2006/relationships/tags" Target="../tags/tag408.xml"/><Relationship Id="rId15" Type="http://schemas.openxmlformats.org/officeDocument/2006/relationships/tags" Target="../tags/tag418.xml"/><Relationship Id="rId23" Type="http://schemas.openxmlformats.org/officeDocument/2006/relationships/tags" Target="../tags/tag426.xml"/><Relationship Id="rId28" Type="http://schemas.openxmlformats.org/officeDocument/2006/relationships/image" Target="../media/image40.jpeg"/><Relationship Id="rId10" Type="http://schemas.openxmlformats.org/officeDocument/2006/relationships/tags" Target="../tags/tag413.xml"/><Relationship Id="rId19" Type="http://schemas.openxmlformats.org/officeDocument/2006/relationships/tags" Target="../tags/tag422.xml"/><Relationship Id="rId31" Type="http://schemas.openxmlformats.org/officeDocument/2006/relationships/image" Target="../media/image35.png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tags" Target="../tags/tag417.xml"/><Relationship Id="rId22" Type="http://schemas.openxmlformats.org/officeDocument/2006/relationships/tags" Target="../tags/tag425.xml"/><Relationship Id="rId27" Type="http://schemas.openxmlformats.org/officeDocument/2006/relationships/slideLayout" Target="../slideLayouts/slideLayout142.xml"/><Relationship Id="rId30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441.xml"/><Relationship Id="rId7" Type="http://schemas.openxmlformats.org/officeDocument/2006/relationships/image" Target="../media/image55.jpe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443.xml"/><Relationship Id="rId10" Type="http://schemas.openxmlformats.org/officeDocument/2006/relationships/image" Target="../media/image58.png"/><Relationship Id="rId4" Type="http://schemas.openxmlformats.org/officeDocument/2006/relationships/tags" Target="../tags/tag442.xm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68.gif"/><Relationship Id="rId3" Type="http://schemas.openxmlformats.org/officeDocument/2006/relationships/tags" Target="../tags/tag451.xml"/><Relationship Id="rId21" Type="http://schemas.openxmlformats.org/officeDocument/2006/relationships/image" Target="../media/image71.png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67.gif"/><Relationship Id="rId2" Type="http://schemas.openxmlformats.org/officeDocument/2006/relationships/tags" Target="../tags/tag450.xml"/><Relationship Id="rId16" Type="http://schemas.openxmlformats.org/officeDocument/2006/relationships/image" Target="../media/image66.gif"/><Relationship Id="rId20" Type="http://schemas.openxmlformats.org/officeDocument/2006/relationships/image" Target="../media/image70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65.gif"/><Relationship Id="rId10" Type="http://schemas.openxmlformats.org/officeDocument/2006/relationships/tags" Target="../tags/tag458.xml"/><Relationship Id="rId19" Type="http://schemas.openxmlformats.org/officeDocument/2006/relationships/image" Target="../media/image69.png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image" Target="../media/image64.jpeg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7" Type="http://schemas.openxmlformats.org/officeDocument/2006/relationships/image" Target="../media/image4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3.xml"/><Relationship Id="rId18" Type="http://schemas.openxmlformats.org/officeDocument/2006/relationships/tags" Target="../tags/tag478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3" Type="http://schemas.openxmlformats.org/officeDocument/2006/relationships/tags" Target="../tags/tag463.xml"/><Relationship Id="rId21" Type="http://schemas.openxmlformats.org/officeDocument/2006/relationships/tags" Target="../tags/tag481.xml"/><Relationship Id="rId34" Type="http://schemas.openxmlformats.org/officeDocument/2006/relationships/image" Target="../media/image77.jpeg"/><Relationship Id="rId7" Type="http://schemas.openxmlformats.org/officeDocument/2006/relationships/tags" Target="../tags/tag467.xml"/><Relationship Id="rId12" Type="http://schemas.openxmlformats.org/officeDocument/2006/relationships/tags" Target="../tags/tag472.xml"/><Relationship Id="rId17" Type="http://schemas.openxmlformats.org/officeDocument/2006/relationships/tags" Target="../tags/tag477.xml"/><Relationship Id="rId25" Type="http://schemas.openxmlformats.org/officeDocument/2006/relationships/tags" Target="../tags/tag485.xml"/><Relationship Id="rId33" Type="http://schemas.openxmlformats.org/officeDocument/2006/relationships/image" Target="../media/image21.jpeg"/><Relationship Id="rId38" Type="http://schemas.openxmlformats.org/officeDocument/2006/relationships/image" Target="../media/image70.png"/><Relationship Id="rId2" Type="http://schemas.openxmlformats.org/officeDocument/2006/relationships/tags" Target="../tags/tag462.xml"/><Relationship Id="rId16" Type="http://schemas.openxmlformats.org/officeDocument/2006/relationships/tags" Target="../tags/tag476.xml"/><Relationship Id="rId20" Type="http://schemas.openxmlformats.org/officeDocument/2006/relationships/tags" Target="../tags/tag480.xml"/><Relationship Id="rId29" Type="http://schemas.openxmlformats.org/officeDocument/2006/relationships/image" Target="../media/image6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tags" Target="../tags/tag471.xml"/><Relationship Id="rId24" Type="http://schemas.openxmlformats.org/officeDocument/2006/relationships/tags" Target="../tags/tag484.xml"/><Relationship Id="rId32" Type="http://schemas.openxmlformats.org/officeDocument/2006/relationships/image" Target="../media/image76.png"/><Relationship Id="rId37" Type="http://schemas.openxmlformats.org/officeDocument/2006/relationships/image" Target="../media/image80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465.xml"/><Relationship Id="rId15" Type="http://schemas.openxmlformats.org/officeDocument/2006/relationships/tags" Target="../tags/tag475.xml"/><Relationship Id="rId23" Type="http://schemas.openxmlformats.org/officeDocument/2006/relationships/tags" Target="../tags/tag483.xml"/><Relationship Id="rId28" Type="http://schemas.openxmlformats.org/officeDocument/2006/relationships/image" Target="../media/image5.png"/><Relationship Id="rId36" Type="http://schemas.openxmlformats.org/officeDocument/2006/relationships/image" Target="../media/image79.png"/><Relationship Id="rId10" Type="http://schemas.openxmlformats.org/officeDocument/2006/relationships/tags" Target="../tags/tag470.xml"/><Relationship Id="rId19" Type="http://schemas.openxmlformats.org/officeDocument/2006/relationships/tags" Target="../tags/tag479.xml"/><Relationship Id="rId31" Type="http://schemas.openxmlformats.org/officeDocument/2006/relationships/image" Target="../media/image75.png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tags" Target="../tags/tag474.xml"/><Relationship Id="rId22" Type="http://schemas.openxmlformats.org/officeDocument/2006/relationships/tags" Target="../tags/tag482.xml"/><Relationship Id="rId27" Type="http://schemas.openxmlformats.org/officeDocument/2006/relationships/image" Target="../media/image73.jpeg"/><Relationship Id="rId30" Type="http://schemas.openxmlformats.org/officeDocument/2006/relationships/image" Target="../media/image74.png"/><Relationship Id="rId35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498.xml"/><Relationship Id="rId18" Type="http://schemas.openxmlformats.org/officeDocument/2006/relationships/tags" Target="../tags/tag503.xml"/><Relationship Id="rId26" Type="http://schemas.openxmlformats.org/officeDocument/2006/relationships/tags" Target="../tags/tag51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488.xml"/><Relationship Id="rId21" Type="http://schemas.openxmlformats.org/officeDocument/2006/relationships/tags" Target="../tags/tag506.xml"/><Relationship Id="rId34" Type="http://schemas.openxmlformats.org/officeDocument/2006/relationships/tags" Target="../tags/tag519.xml"/><Relationship Id="rId42" Type="http://schemas.openxmlformats.org/officeDocument/2006/relationships/image" Target="../media/image5.png"/><Relationship Id="rId47" Type="http://schemas.openxmlformats.org/officeDocument/2006/relationships/image" Target="../media/image83.jpeg"/><Relationship Id="rId50" Type="http://schemas.openxmlformats.org/officeDocument/2006/relationships/image" Target="../media/image13.emf"/><Relationship Id="rId7" Type="http://schemas.openxmlformats.org/officeDocument/2006/relationships/tags" Target="../tags/tag492.xml"/><Relationship Id="rId12" Type="http://schemas.openxmlformats.org/officeDocument/2006/relationships/tags" Target="../tags/tag497.xml"/><Relationship Id="rId17" Type="http://schemas.openxmlformats.org/officeDocument/2006/relationships/tags" Target="../tags/tag502.xml"/><Relationship Id="rId25" Type="http://schemas.openxmlformats.org/officeDocument/2006/relationships/tags" Target="../tags/tag510.xml"/><Relationship Id="rId33" Type="http://schemas.openxmlformats.org/officeDocument/2006/relationships/tags" Target="../tags/tag518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82.jpeg"/><Relationship Id="rId2" Type="http://schemas.openxmlformats.org/officeDocument/2006/relationships/tags" Target="../tags/tag487.xml"/><Relationship Id="rId16" Type="http://schemas.openxmlformats.org/officeDocument/2006/relationships/tags" Target="../tags/tag501.xml"/><Relationship Id="rId20" Type="http://schemas.openxmlformats.org/officeDocument/2006/relationships/tags" Target="../tags/tag505.xml"/><Relationship Id="rId29" Type="http://schemas.openxmlformats.org/officeDocument/2006/relationships/tags" Target="../tags/tag514.xml"/><Relationship Id="rId41" Type="http://schemas.openxmlformats.org/officeDocument/2006/relationships/audio" Target="../media/audio2.wav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tags" Target="../tags/tag496.xml"/><Relationship Id="rId24" Type="http://schemas.openxmlformats.org/officeDocument/2006/relationships/tags" Target="../tags/tag509.xml"/><Relationship Id="rId32" Type="http://schemas.openxmlformats.org/officeDocument/2006/relationships/tags" Target="../tags/tag517.xml"/><Relationship Id="rId37" Type="http://schemas.openxmlformats.org/officeDocument/2006/relationships/tags" Target="../tags/tag522.xml"/><Relationship Id="rId40" Type="http://schemas.openxmlformats.org/officeDocument/2006/relationships/audio" Target="../media/audio1.wav"/><Relationship Id="rId45" Type="http://schemas.openxmlformats.org/officeDocument/2006/relationships/image" Target="../media/image81.jpeg"/><Relationship Id="rId5" Type="http://schemas.openxmlformats.org/officeDocument/2006/relationships/tags" Target="../tags/tag490.xml"/><Relationship Id="rId15" Type="http://schemas.openxmlformats.org/officeDocument/2006/relationships/tags" Target="../tags/tag500.xml"/><Relationship Id="rId23" Type="http://schemas.openxmlformats.org/officeDocument/2006/relationships/tags" Target="../tags/tag508.xml"/><Relationship Id="rId28" Type="http://schemas.openxmlformats.org/officeDocument/2006/relationships/tags" Target="../tags/tag513.xml"/><Relationship Id="rId36" Type="http://schemas.openxmlformats.org/officeDocument/2006/relationships/tags" Target="../tags/tag521.xml"/><Relationship Id="rId49" Type="http://schemas.openxmlformats.org/officeDocument/2006/relationships/image" Target="../media/image12.emf"/><Relationship Id="rId10" Type="http://schemas.openxmlformats.org/officeDocument/2006/relationships/tags" Target="../tags/tag495.xml"/><Relationship Id="rId19" Type="http://schemas.openxmlformats.org/officeDocument/2006/relationships/tags" Target="../tags/tag504.xml"/><Relationship Id="rId31" Type="http://schemas.openxmlformats.org/officeDocument/2006/relationships/tags" Target="../tags/tag516.xml"/><Relationship Id="rId44" Type="http://schemas.openxmlformats.org/officeDocument/2006/relationships/image" Target="../media/image21.jpeg"/><Relationship Id="rId4" Type="http://schemas.openxmlformats.org/officeDocument/2006/relationships/tags" Target="../tags/tag489.xml"/><Relationship Id="rId9" Type="http://schemas.openxmlformats.org/officeDocument/2006/relationships/tags" Target="../tags/tag494.xml"/><Relationship Id="rId14" Type="http://schemas.openxmlformats.org/officeDocument/2006/relationships/tags" Target="../tags/tag499.xml"/><Relationship Id="rId22" Type="http://schemas.openxmlformats.org/officeDocument/2006/relationships/tags" Target="../tags/tag507.xml"/><Relationship Id="rId27" Type="http://schemas.openxmlformats.org/officeDocument/2006/relationships/tags" Target="../tags/tag512.xml"/><Relationship Id="rId30" Type="http://schemas.openxmlformats.org/officeDocument/2006/relationships/tags" Target="../tags/tag515.xml"/><Relationship Id="rId35" Type="http://schemas.openxmlformats.org/officeDocument/2006/relationships/tags" Target="../tags/tag520.xml"/><Relationship Id="rId43" Type="http://schemas.openxmlformats.org/officeDocument/2006/relationships/image" Target="../media/image6.png"/><Relationship Id="rId48" Type="http://schemas.openxmlformats.org/officeDocument/2006/relationships/image" Target="../media/image84.png"/><Relationship Id="rId8" Type="http://schemas.openxmlformats.org/officeDocument/2006/relationships/tags" Target="../tags/tag49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535.xml"/><Relationship Id="rId18" Type="http://schemas.openxmlformats.org/officeDocument/2006/relationships/tags" Target="../tags/tag540.xml"/><Relationship Id="rId26" Type="http://schemas.openxmlformats.org/officeDocument/2006/relationships/tags" Target="../tags/tag548.xml"/><Relationship Id="rId39" Type="http://schemas.openxmlformats.org/officeDocument/2006/relationships/audio" Target="../media/audio1.wav"/><Relationship Id="rId3" Type="http://schemas.openxmlformats.org/officeDocument/2006/relationships/tags" Target="../tags/tag525.xml"/><Relationship Id="rId21" Type="http://schemas.openxmlformats.org/officeDocument/2006/relationships/tags" Target="../tags/tag543.xml"/><Relationship Id="rId34" Type="http://schemas.openxmlformats.org/officeDocument/2006/relationships/tags" Target="../tags/tag556.xml"/><Relationship Id="rId42" Type="http://schemas.openxmlformats.org/officeDocument/2006/relationships/image" Target="../media/image5.png"/><Relationship Id="rId47" Type="http://schemas.openxmlformats.org/officeDocument/2006/relationships/image" Target="../media/image83.jpeg"/><Relationship Id="rId50" Type="http://schemas.microsoft.com/office/2007/relationships/hdphoto" Target="../media/hdphoto1.wdp"/><Relationship Id="rId7" Type="http://schemas.openxmlformats.org/officeDocument/2006/relationships/tags" Target="../tags/tag529.xml"/><Relationship Id="rId12" Type="http://schemas.openxmlformats.org/officeDocument/2006/relationships/tags" Target="../tags/tag534.xml"/><Relationship Id="rId17" Type="http://schemas.openxmlformats.org/officeDocument/2006/relationships/tags" Target="../tags/tag539.xml"/><Relationship Id="rId25" Type="http://schemas.openxmlformats.org/officeDocument/2006/relationships/tags" Target="../tags/tag547.xml"/><Relationship Id="rId33" Type="http://schemas.openxmlformats.org/officeDocument/2006/relationships/tags" Target="../tags/tag555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82.jpeg"/><Relationship Id="rId2" Type="http://schemas.openxmlformats.org/officeDocument/2006/relationships/tags" Target="../tags/tag524.xml"/><Relationship Id="rId16" Type="http://schemas.openxmlformats.org/officeDocument/2006/relationships/tags" Target="../tags/tag538.xml"/><Relationship Id="rId20" Type="http://schemas.openxmlformats.org/officeDocument/2006/relationships/tags" Target="../tags/tag542.xml"/><Relationship Id="rId29" Type="http://schemas.openxmlformats.org/officeDocument/2006/relationships/tags" Target="../tags/tag551.xml"/><Relationship Id="rId41" Type="http://schemas.openxmlformats.org/officeDocument/2006/relationships/image" Target="../media/image85.jpeg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11" Type="http://schemas.openxmlformats.org/officeDocument/2006/relationships/tags" Target="../tags/tag533.xml"/><Relationship Id="rId24" Type="http://schemas.openxmlformats.org/officeDocument/2006/relationships/tags" Target="../tags/tag546.xml"/><Relationship Id="rId32" Type="http://schemas.openxmlformats.org/officeDocument/2006/relationships/tags" Target="../tags/tag554.xml"/><Relationship Id="rId37" Type="http://schemas.openxmlformats.org/officeDocument/2006/relationships/tags" Target="../tags/tag559.xml"/><Relationship Id="rId40" Type="http://schemas.openxmlformats.org/officeDocument/2006/relationships/audio" Target="../media/audio2.wav"/><Relationship Id="rId45" Type="http://schemas.openxmlformats.org/officeDocument/2006/relationships/image" Target="../media/image81.jpeg"/><Relationship Id="rId5" Type="http://schemas.openxmlformats.org/officeDocument/2006/relationships/tags" Target="../tags/tag527.xml"/><Relationship Id="rId15" Type="http://schemas.openxmlformats.org/officeDocument/2006/relationships/tags" Target="../tags/tag537.xml"/><Relationship Id="rId23" Type="http://schemas.openxmlformats.org/officeDocument/2006/relationships/tags" Target="../tags/tag545.xml"/><Relationship Id="rId28" Type="http://schemas.openxmlformats.org/officeDocument/2006/relationships/tags" Target="../tags/tag550.xml"/><Relationship Id="rId36" Type="http://schemas.openxmlformats.org/officeDocument/2006/relationships/tags" Target="../tags/tag558.xml"/><Relationship Id="rId49" Type="http://schemas.openxmlformats.org/officeDocument/2006/relationships/image" Target="../media/image87.png"/><Relationship Id="rId10" Type="http://schemas.openxmlformats.org/officeDocument/2006/relationships/tags" Target="../tags/tag532.xml"/><Relationship Id="rId19" Type="http://schemas.openxmlformats.org/officeDocument/2006/relationships/tags" Target="../tags/tag541.xml"/><Relationship Id="rId31" Type="http://schemas.openxmlformats.org/officeDocument/2006/relationships/tags" Target="../tags/tag553.xml"/><Relationship Id="rId44" Type="http://schemas.openxmlformats.org/officeDocument/2006/relationships/image" Target="../media/image86.gif"/><Relationship Id="rId52" Type="http://schemas.openxmlformats.org/officeDocument/2006/relationships/image" Target="../media/image13.emf"/><Relationship Id="rId4" Type="http://schemas.openxmlformats.org/officeDocument/2006/relationships/tags" Target="../tags/tag526.xml"/><Relationship Id="rId9" Type="http://schemas.openxmlformats.org/officeDocument/2006/relationships/tags" Target="../tags/tag531.xml"/><Relationship Id="rId14" Type="http://schemas.openxmlformats.org/officeDocument/2006/relationships/tags" Target="../tags/tag536.xml"/><Relationship Id="rId22" Type="http://schemas.openxmlformats.org/officeDocument/2006/relationships/tags" Target="../tags/tag544.xml"/><Relationship Id="rId27" Type="http://schemas.openxmlformats.org/officeDocument/2006/relationships/tags" Target="../tags/tag549.xml"/><Relationship Id="rId30" Type="http://schemas.openxmlformats.org/officeDocument/2006/relationships/tags" Target="../tags/tag552.xml"/><Relationship Id="rId35" Type="http://schemas.openxmlformats.org/officeDocument/2006/relationships/tags" Target="../tags/tag557.xml"/><Relationship Id="rId43" Type="http://schemas.openxmlformats.org/officeDocument/2006/relationships/image" Target="../media/image6.png"/><Relationship Id="rId48" Type="http://schemas.openxmlformats.org/officeDocument/2006/relationships/image" Target="../media/image22.png"/><Relationship Id="rId8" Type="http://schemas.openxmlformats.org/officeDocument/2006/relationships/tags" Target="../tags/tag530.xml"/><Relationship Id="rId51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572.xml"/><Relationship Id="rId18" Type="http://schemas.openxmlformats.org/officeDocument/2006/relationships/tags" Target="../tags/tag577.xml"/><Relationship Id="rId26" Type="http://schemas.openxmlformats.org/officeDocument/2006/relationships/tags" Target="../tags/tag585.xml"/><Relationship Id="rId39" Type="http://schemas.openxmlformats.org/officeDocument/2006/relationships/tags" Target="../tags/tag598.xml"/><Relationship Id="rId21" Type="http://schemas.openxmlformats.org/officeDocument/2006/relationships/tags" Target="../tags/tag580.xml"/><Relationship Id="rId34" Type="http://schemas.openxmlformats.org/officeDocument/2006/relationships/tags" Target="../tags/tag593.xml"/><Relationship Id="rId42" Type="http://schemas.openxmlformats.org/officeDocument/2006/relationships/tags" Target="../tags/tag601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88.jpeg"/><Relationship Id="rId55" Type="http://schemas.openxmlformats.org/officeDocument/2006/relationships/image" Target="../media/image12.emf"/><Relationship Id="rId7" Type="http://schemas.openxmlformats.org/officeDocument/2006/relationships/tags" Target="../tags/tag566.xml"/><Relationship Id="rId12" Type="http://schemas.openxmlformats.org/officeDocument/2006/relationships/tags" Target="../tags/tag571.xml"/><Relationship Id="rId17" Type="http://schemas.openxmlformats.org/officeDocument/2006/relationships/tags" Target="../tags/tag576.xml"/><Relationship Id="rId25" Type="http://schemas.openxmlformats.org/officeDocument/2006/relationships/tags" Target="../tags/tag584.xml"/><Relationship Id="rId33" Type="http://schemas.openxmlformats.org/officeDocument/2006/relationships/tags" Target="../tags/tag592.xml"/><Relationship Id="rId38" Type="http://schemas.openxmlformats.org/officeDocument/2006/relationships/tags" Target="../tags/tag597.xml"/><Relationship Id="rId46" Type="http://schemas.openxmlformats.org/officeDocument/2006/relationships/slideLayout" Target="../slideLayouts/slideLayout6.xml"/><Relationship Id="rId2" Type="http://schemas.openxmlformats.org/officeDocument/2006/relationships/tags" Target="../tags/tag561.xml"/><Relationship Id="rId16" Type="http://schemas.openxmlformats.org/officeDocument/2006/relationships/tags" Target="../tags/tag575.xml"/><Relationship Id="rId20" Type="http://schemas.openxmlformats.org/officeDocument/2006/relationships/tags" Target="../tags/tag579.xml"/><Relationship Id="rId29" Type="http://schemas.openxmlformats.org/officeDocument/2006/relationships/tags" Target="../tags/tag588.xml"/><Relationship Id="rId41" Type="http://schemas.openxmlformats.org/officeDocument/2006/relationships/tags" Target="../tags/tag600.xml"/><Relationship Id="rId54" Type="http://schemas.openxmlformats.org/officeDocument/2006/relationships/image" Target="../media/image13.emf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tags" Target="../tags/tag570.xml"/><Relationship Id="rId24" Type="http://schemas.openxmlformats.org/officeDocument/2006/relationships/tags" Target="../tags/tag583.xml"/><Relationship Id="rId32" Type="http://schemas.openxmlformats.org/officeDocument/2006/relationships/tags" Target="../tags/tag591.xml"/><Relationship Id="rId37" Type="http://schemas.openxmlformats.org/officeDocument/2006/relationships/tags" Target="../tags/tag596.xml"/><Relationship Id="rId40" Type="http://schemas.openxmlformats.org/officeDocument/2006/relationships/tags" Target="../tags/tag599.xml"/><Relationship Id="rId45" Type="http://schemas.openxmlformats.org/officeDocument/2006/relationships/tags" Target="../tags/tag604.xml"/><Relationship Id="rId53" Type="http://schemas.openxmlformats.org/officeDocument/2006/relationships/image" Target="../media/image89.png"/><Relationship Id="rId5" Type="http://schemas.openxmlformats.org/officeDocument/2006/relationships/tags" Target="../tags/tag564.xml"/><Relationship Id="rId15" Type="http://schemas.openxmlformats.org/officeDocument/2006/relationships/tags" Target="../tags/tag574.xml"/><Relationship Id="rId23" Type="http://schemas.openxmlformats.org/officeDocument/2006/relationships/tags" Target="../tags/tag582.xml"/><Relationship Id="rId28" Type="http://schemas.openxmlformats.org/officeDocument/2006/relationships/tags" Target="../tags/tag587.xml"/><Relationship Id="rId36" Type="http://schemas.openxmlformats.org/officeDocument/2006/relationships/tags" Target="../tags/tag595.xml"/><Relationship Id="rId49" Type="http://schemas.openxmlformats.org/officeDocument/2006/relationships/audio" Target="../media/audio2.wav"/><Relationship Id="rId10" Type="http://schemas.openxmlformats.org/officeDocument/2006/relationships/tags" Target="../tags/tag569.xml"/><Relationship Id="rId19" Type="http://schemas.openxmlformats.org/officeDocument/2006/relationships/tags" Target="../tags/tag578.xml"/><Relationship Id="rId31" Type="http://schemas.openxmlformats.org/officeDocument/2006/relationships/tags" Target="../tags/tag590.xml"/><Relationship Id="rId44" Type="http://schemas.openxmlformats.org/officeDocument/2006/relationships/tags" Target="../tags/tag603.xml"/><Relationship Id="rId52" Type="http://schemas.openxmlformats.org/officeDocument/2006/relationships/image" Target="../media/image6.png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4" Type="http://schemas.openxmlformats.org/officeDocument/2006/relationships/tags" Target="../tags/tag573.xml"/><Relationship Id="rId22" Type="http://schemas.openxmlformats.org/officeDocument/2006/relationships/tags" Target="../tags/tag581.xml"/><Relationship Id="rId27" Type="http://schemas.openxmlformats.org/officeDocument/2006/relationships/tags" Target="../tags/tag586.xml"/><Relationship Id="rId30" Type="http://schemas.openxmlformats.org/officeDocument/2006/relationships/tags" Target="../tags/tag589.xml"/><Relationship Id="rId35" Type="http://schemas.openxmlformats.org/officeDocument/2006/relationships/tags" Target="../tags/tag594.xml"/><Relationship Id="rId43" Type="http://schemas.openxmlformats.org/officeDocument/2006/relationships/tags" Target="../tags/tag602.xml"/><Relationship Id="rId48" Type="http://schemas.openxmlformats.org/officeDocument/2006/relationships/audio" Target="../media/audio1.wav"/><Relationship Id="rId8" Type="http://schemas.openxmlformats.org/officeDocument/2006/relationships/tags" Target="../tags/tag567.xml"/><Relationship Id="rId51" Type="http://schemas.openxmlformats.org/officeDocument/2006/relationships/image" Target="../media/image5.png"/><Relationship Id="rId3" Type="http://schemas.openxmlformats.org/officeDocument/2006/relationships/tags" Target="../tags/tag5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07.xml"/><Relationship Id="rId7" Type="http://schemas.openxmlformats.org/officeDocument/2006/relationships/image" Target="../media/image92.jpeg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13" Type="http://schemas.openxmlformats.org/officeDocument/2006/relationships/tags" Target="../tags/tag620.xml"/><Relationship Id="rId18" Type="http://schemas.openxmlformats.org/officeDocument/2006/relationships/tags" Target="../tags/tag625.xml"/><Relationship Id="rId26" Type="http://schemas.openxmlformats.org/officeDocument/2006/relationships/image" Target="../media/image86.gif"/><Relationship Id="rId3" Type="http://schemas.openxmlformats.org/officeDocument/2006/relationships/tags" Target="../tags/tag610.xml"/><Relationship Id="rId21" Type="http://schemas.openxmlformats.org/officeDocument/2006/relationships/tags" Target="../tags/tag628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614.xml"/><Relationship Id="rId12" Type="http://schemas.openxmlformats.org/officeDocument/2006/relationships/tags" Target="../tags/tag619.xml"/><Relationship Id="rId17" Type="http://schemas.openxmlformats.org/officeDocument/2006/relationships/tags" Target="../tags/tag624.xml"/><Relationship Id="rId25" Type="http://schemas.openxmlformats.org/officeDocument/2006/relationships/image" Target="../media/image93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609.xml"/><Relationship Id="rId16" Type="http://schemas.openxmlformats.org/officeDocument/2006/relationships/tags" Target="../tags/tag623.xml"/><Relationship Id="rId20" Type="http://schemas.openxmlformats.org/officeDocument/2006/relationships/tags" Target="../tags/tag627.xml"/><Relationship Id="rId29" Type="http://schemas.openxmlformats.org/officeDocument/2006/relationships/image" Target="../media/image79.png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tags" Target="../tags/tag618.xml"/><Relationship Id="rId24" Type="http://schemas.openxmlformats.org/officeDocument/2006/relationships/image" Target="../media/image6.png"/><Relationship Id="rId32" Type="http://schemas.openxmlformats.org/officeDocument/2006/relationships/image" Target="../media/image22.png"/><Relationship Id="rId5" Type="http://schemas.openxmlformats.org/officeDocument/2006/relationships/tags" Target="../tags/tag612.xml"/><Relationship Id="rId15" Type="http://schemas.openxmlformats.org/officeDocument/2006/relationships/tags" Target="../tags/tag622.xml"/><Relationship Id="rId23" Type="http://schemas.openxmlformats.org/officeDocument/2006/relationships/image" Target="../media/image5.png"/><Relationship Id="rId28" Type="http://schemas.openxmlformats.org/officeDocument/2006/relationships/image" Target="../media/image94.png"/><Relationship Id="rId10" Type="http://schemas.openxmlformats.org/officeDocument/2006/relationships/tags" Target="../tags/tag617.xml"/><Relationship Id="rId19" Type="http://schemas.openxmlformats.org/officeDocument/2006/relationships/tags" Target="../tags/tag626.xml"/><Relationship Id="rId31" Type="http://schemas.openxmlformats.org/officeDocument/2006/relationships/image" Target="../media/image24.png"/><Relationship Id="rId4" Type="http://schemas.openxmlformats.org/officeDocument/2006/relationships/tags" Target="../tags/tag611.xml"/><Relationship Id="rId9" Type="http://schemas.openxmlformats.org/officeDocument/2006/relationships/tags" Target="../tags/tag616.xml"/><Relationship Id="rId14" Type="http://schemas.openxmlformats.org/officeDocument/2006/relationships/tags" Target="../tags/tag621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5.jpeg"/><Relationship Id="rId30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641.xml"/><Relationship Id="rId18" Type="http://schemas.openxmlformats.org/officeDocument/2006/relationships/tags" Target="../tags/tag646.xml"/><Relationship Id="rId26" Type="http://schemas.openxmlformats.org/officeDocument/2006/relationships/tags" Target="../tags/tag654.xml"/><Relationship Id="rId39" Type="http://schemas.openxmlformats.org/officeDocument/2006/relationships/tags" Target="../tags/tag667.xml"/><Relationship Id="rId3" Type="http://schemas.openxmlformats.org/officeDocument/2006/relationships/tags" Target="../tags/tag631.xml"/><Relationship Id="rId21" Type="http://schemas.openxmlformats.org/officeDocument/2006/relationships/tags" Target="../tags/tag649.xml"/><Relationship Id="rId34" Type="http://schemas.openxmlformats.org/officeDocument/2006/relationships/tags" Target="../tags/tag662.xml"/><Relationship Id="rId42" Type="http://schemas.openxmlformats.org/officeDocument/2006/relationships/audio" Target="../media/audio1.wav"/><Relationship Id="rId47" Type="http://schemas.openxmlformats.org/officeDocument/2006/relationships/image" Target="../media/image82.jpeg"/><Relationship Id="rId50" Type="http://schemas.openxmlformats.org/officeDocument/2006/relationships/image" Target="../media/image25.jpeg"/><Relationship Id="rId7" Type="http://schemas.openxmlformats.org/officeDocument/2006/relationships/tags" Target="../tags/tag635.xml"/><Relationship Id="rId12" Type="http://schemas.openxmlformats.org/officeDocument/2006/relationships/tags" Target="../tags/tag640.xml"/><Relationship Id="rId17" Type="http://schemas.openxmlformats.org/officeDocument/2006/relationships/tags" Target="../tags/tag645.xml"/><Relationship Id="rId25" Type="http://schemas.openxmlformats.org/officeDocument/2006/relationships/tags" Target="../tags/tag653.xml"/><Relationship Id="rId33" Type="http://schemas.openxmlformats.org/officeDocument/2006/relationships/tags" Target="../tags/tag661.xml"/><Relationship Id="rId38" Type="http://schemas.openxmlformats.org/officeDocument/2006/relationships/tags" Target="../tags/tag666.xml"/><Relationship Id="rId46" Type="http://schemas.openxmlformats.org/officeDocument/2006/relationships/image" Target="../media/image95.png"/><Relationship Id="rId2" Type="http://schemas.openxmlformats.org/officeDocument/2006/relationships/tags" Target="../tags/tag630.xml"/><Relationship Id="rId16" Type="http://schemas.openxmlformats.org/officeDocument/2006/relationships/tags" Target="../tags/tag644.xml"/><Relationship Id="rId20" Type="http://schemas.openxmlformats.org/officeDocument/2006/relationships/tags" Target="../tags/tag648.xml"/><Relationship Id="rId29" Type="http://schemas.openxmlformats.org/officeDocument/2006/relationships/tags" Target="../tags/tag657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629.xml"/><Relationship Id="rId6" Type="http://schemas.openxmlformats.org/officeDocument/2006/relationships/tags" Target="../tags/tag634.xml"/><Relationship Id="rId11" Type="http://schemas.openxmlformats.org/officeDocument/2006/relationships/tags" Target="../tags/tag639.xml"/><Relationship Id="rId24" Type="http://schemas.openxmlformats.org/officeDocument/2006/relationships/tags" Target="../tags/tag652.xml"/><Relationship Id="rId32" Type="http://schemas.openxmlformats.org/officeDocument/2006/relationships/tags" Target="../tags/tag660.xml"/><Relationship Id="rId37" Type="http://schemas.openxmlformats.org/officeDocument/2006/relationships/tags" Target="../tags/tag665.xml"/><Relationship Id="rId40" Type="http://schemas.openxmlformats.org/officeDocument/2006/relationships/tags" Target="../tags/tag668.xml"/><Relationship Id="rId45" Type="http://schemas.openxmlformats.org/officeDocument/2006/relationships/image" Target="../media/image6.png"/><Relationship Id="rId53" Type="http://schemas.openxmlformats.org/officeDocument/2006/relationships/image" Target="../media/image12.emf"/><Relationship Id="rId5" Type="http://schemas.openxmlformats.org/officeDocument/2006/relationships/tags" Target="../tags/tag633.xml"/><Relationship Id="rId15" Type="http://schemas.openxmlformats.org/officeDocument/2006/relationships/tags" Target="../tags/tag643.xml"/><Relationship Id="rId23" Type="http://schemas.openxmlformats.org/officeDocument/2006/relationships/tags" Target="../tags/tag651.xml"/><Relationship Id="rId28" Type="http://schemas.openxmlformats.org/officeDocument/2006/relationships/tags" Target="../tags/tag656.xml"/><Relationship Id="rId36" Type="http://schemas.openxmlformats.org/officeDocument/2006/relationships/tags" Target="../tags/tag664.xml"/><Relationship Id="rId49" Type="http://schemas.openxmlformats.org/officeDocument/2006/relationships/image" Target="../media/image97.jpeg"/><Relationship Id="rId10" Type="http://schemas.openxmlformats.org/officeDocument/2006/relationships/tags" Target="../tags/tag638.xml"/><Relationship Id="rId19" Type="http://schemas.openxmlformats.org/officeDocument/2006/relationships/tags" Target="../tags/tag647.xml"/><Relationship Id="rId31" Type="http://schemas.openxmlformats.org/officeDocument/2006/relationships/tags" Target="../tags/tag659.xml"/><Relationship Id="rId44" Type="http://schemas.openxmlformats.org/officeDocument/2006/relationships/image" Target="../media/image5.png"/><Relationship Id="rId52" Type="http://schemas.openxmlformats.org/officeDocument/2006/relationships/image" Target="../media/image13.emf"/><Relationship Id="rId4" Type="http://schemas.openxmlformats.org/officeDocument/2006/relationships/tags" Target="../tags/tag632.xml"/><Relationship Id="rId9" Type="http://schemas.openxmlformats.org/officeDocument/2006/relationships/tags" Target="../tags/tag637.xml"/><Relationship Id="rId14" Type="http://schemas.openxmlformats.org/officeDocument/2006/relationships/tags" Target="../tags/tag642.xml"/><Relationship Id="rId22" Type="http://schemas.openxmlformats.org/officeDocument/2006/relationships/tags" Target="../tags/tag650.xml"/><Relationship Id="rId27" Type="http://schemas.openxmlformats.org/officeDocument/2006/relationships/tags" Target="../tags/tag655.xml"/><Relationship Id="rId30" Type="http://schemas.openxmlformats.org/officeDocument/2006/relationships/tags" Target="../tags/tag658.xml"/><Relationship Id="rId35" Type="http://schemas.openxmlformats.org/officeDocument/2006/relationships/tags" Target="../tags/tag663.xml"/><Relationship Id="rId43" Type="http://schemas.openxmlformats.org/officeDocument/2006/relationships/audio" Target="../media/audio2.wav"/><Relationship Id="rId48" Type="http://schemas.openxmlformats.org/officeDocument/2006/relationships/image" Target="../media/image96.jpeg"/><Relationship Id="rId8" Type="http://schemas.openxmlformats.org/officeDocument/2006/relationships/tags" Target="../tags/tag636.xml"/><Relationship Id="rId51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73.xml"/><Relationship Id="rId2" Type="http://schemas.openxmlformats.org/officeDocument/2006/relationships/tags" Target="../tags/tag672.xml"/><Relationship Id="rId1" Type="http://schemas.openxmlformats.org/officeDocument/2006/relationships/tags" Target="../tags/tag67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slideLayout" Target="../slideLayouts/slideLayout10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81.xml"/><Relationship Id="rId13" Type="http://schemas.openxmlformats.org/officeDocument/2006/relationships/tags" Target="../tags/tag686.xml"/><Relationship Id="rId18" Type="http://schemas.openxmlformats.org/officeDocument/2006/relationships/tags" Target="../tags/tag691.xml"/><Relationship Id="rId26" Type="http://schemas.openxmlformats.org/officeDocument/2006/relationships/tags" Target="../tags/tag699.xml"/><Relationship Id="rId39" Type="http://schemas.openxmlformats.org/officeDocument/2006/relationships/image" Target="../media/image5.png"/><Relationship Id="rId3" Type="http://schemas.openxmlformats.org/officeDocument/2006/relationships/tags" Target="../tags/tag676.xml"/><Relationship Id="rId21" Type="http://schemas.openxmlformats.org/officeDocument/2006/relationships/tags" Target="../tags/tag694.xml"/><Relationship Id="rId34" Type="http://schemas.openxmlformats.org/officeDocument/2006/relationships/tags" Target="../tags/tag707.xml"/><Relationship Id="rId42" Type="http://schemas.openxmlformats.org/officeDocument/2006/relationships/image" Target="../media/image103.jpeg"/><Relationship Id="rId47" Type="http://schemas.openxmlformats.org/officeDocument/2006/relationships/image" Target="../media/image12.emf"/><Relationship Id="rId7" Type="http://schemas.openxmlformats.org/officeDocument/2006/relationships/tags" Target="../tags/tag680.xml"/><Relationship Id="rId12" Type="http://schemas.openxmlformats.org/officeDocument/2006/relationships/tags" Target="../tags/tag685.xml"/><Relationship Id="rId17" Type="http://schemas.openxmlformats.org/officeDocument/2006/relationships/tags" Target="../tags/tag690.xml"/><Relationship Id="rId25" Type="http://schemas.openxmlformats.org/officeDocument/2006/relationships/tags" Target="../tags/tag698.xml"/><Relationship Id="rId33" Type="http://schemas.openxmlformats.org/officeDocument/2006/relationships/tags" Target="../tags/tag706.xml"/><Relationship Id="rId38" Type="http://schemas.openxmlformats.org/officeDocument/2006/relationships/image" Target="../media/image102.jpeg"/><Relationship Id="rId46" Type="http://schemas.openxmlformats.org/officeDocument/2006/relationships/image" Target="../media/image25.jpeg"/><Relationship Id="rId2" Type="http://schemas.openxmlformats.org/officeDocument/2006/relationships/tags" Target="../tags/tag675.xml"/><Relationship Id="rId16" Type="http://schemas.openxmlformats.org/officeDocument/2006/relationships/tags" Target="../tags/tag689.xml"/><Relationship Id="rId20" Type="http://schemas.openxmlformats.org/officeDocument/2006/relationships/tags" Target="../tags/tag693.xml"/><Relationship Id="rId29" Type="http://schemas.openxmlformats.org/officeDocument/2006/relationships/tags" Target="../tags/tag702.xml"/><Relationship Id="rId41" Type="http://schemas.openxmlformats.org/officeDocument/2006/relationships/image" Target="../media/image95.png"/><Relationship Id="rId1" Type="http://schemas.openxmlformats.org/officeDocument/2006/relationships/tags" Target="../tags/tag674.xml"/><Relationship Id="rId6" Type="http://schemas.openxmlformats.org/officeDocument/2006/relationships/tags" Target="../tags/tag679.xml"/><Relationship Id="rId11" Type="http://schemas.openxmlformats.org/officeDocument/2006/relationships/tags" Target="../tags/tag684.xml"/><Relationship Id="rId24" Type="http://schemas.openxmlformats.org/officeDocument/2006/relationships/tags" Target="../tags/tag697.xml"/><Relationship Id="rId32" Type="http://schemas.openxmlformats.org/officeDocument/2006/relationships/tags" Target="../tags/tag705.xml"/><Relationship Id="rId37" Type="http://schemas.openxmlformats.org/officeDocument/2006/relationships/audio" Target="../media/audio2.wav"/><Relationship Id="rId40" Type="http://schemas.openxmlformats.org/officeDocument/2006/relationships/image" Target="../media/image6.png"/><Relationship Id="rId45" Type="http://schemas.openxmlformats.org/officeDocument/2006/relationships/image" Target="../media/image105.png"/><Relationship Id="rId5" Type="http://schemas.openxmlformats.org/officeDocument/2006/relationships/tags" Target="../tags/tag678.xml"/><Relationship Id="rId15" Type="http://schemas.openxmlformats.org/officeDocument/2006/relationships/tags" Target="../tags/tag688.xml"/><Relationship Id="rId23" Type="http://schemas.openxmlformats.org/officeDocument/2006/relationships/tags" Target="../tags/tag696.xml"/><Relationship Id="rId28" Type="http://schemas.openxmlformats.org/officeDocument/2006/relationships/tags" Target="../tags/tag701.xml"/><Relationship Id="rId36" Type="http://schemas.openxmlformats.org/officeDocument/2006/relationships/audio" Target="../media/audio1.wav"/><Relationship Id="rId10" Type="http://schemas.openxmlformats.org/officeDocument/2006/relationships/tags" Target="../tags/tag683.xml"/><Relationship Id="rId19" Type="http://schemas.openxmlformats.org/officeDocument/2006/relationships/tags" Target="../tags/tag692.xml"/><Relationship Id="rId31" Type="http://schemas.openxmlformats.org/officeDocument/2006/relationships/tags" Target="../tags/tag704.xml"/><Relationship Id="rId44" Type="http://schemas.openxmlformats.org/officeDocument/2006/relationships/image" Target="../media/image97.jpeg"/><Relationship Id="rId4" Type="http://schemas.openxmlformats.org/officeDocument/2006/relationships/tags" Target="../tags/tag677.xml"/><Relationship Id="rId9" Type="http://schemas.openxmlformats.org/officeDocument/2006/relationships/tags" Target="../tags/tag682.xml"/><Relationship Id="rId14" Type="http://schemas.openxmlformats.org/officeDocument/2006/relationships/tags" Target="../tags/tag687.xml"/><Relationship Id="rId22" Type="http://schemas.openxmlformats.org/officeDocument/2006/relationships/tags" Target="../tags/tag695.xml"/><Relationship Id="rId27" Type="http://schemas.openxmlformats.org/officeDocument/2006/relationships/tags" Target="../tags/tag700.xml"/><Relationship Id="rId30" Type="http://schemas.openxmlformats.org/officeDocument/2006/relationships/tags" Target="../tags/tag703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04.jpeg"/><Relationship Id="rId48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26" Type="http://schemas.openxmlformats.org/officeDocument/2006/relationships/tags" Target="../tags/tag266.xml"/><Relationship Id="rId39" Type="http://schemas.openxmlformats.org/officeDocument/2006/relationships/tags" Target="../tags/tag279.xml"/><Relationship Id="rId3" Type="http://schemas.openxmlformats.org/officeDocument/2006/relationships/tags" Target="../tags/tag243.xml"/><Relationship Id="rId21" Type="http://schemas.openxmlformats.org/officeDocument/2006/relationships/tags" Target="../tags/tag261.xml"/><Relationship Id="rId34" Type="http://schemas.openxmlformats.org/officeDocument/2006/relationships/tags" Target="../tags/tag274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7.jpeg"/><Relationship Id="rId50" Type="http://schemas.openxmlformats.org/officeDocument/2006/relationships/image" Target="../media/image10.wmf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5" Type="http://schemas.openxmlformats.org/officeDocument/2006/relationships/tags" Target="../tags/tag265.xml"/><Relationship Id="rId33" Type="http://schemas.openxmlformats.org/officeDocument/2006/relationships/tags" Target="../tags/tag273.xml"/><Relationship Id="rId38" Type="http://schemas.openxmlformats.org/officeDocument/2006/relationships/tags" Target="../tags/tag278.xml"/><Relationship Id="rId46" Type="http://schemas.openxmlformats.org/officeDocument/2006/relationships/image" Target="../media/image6.png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0" Type="http://schemas.openxmlformats.org/officeDocument/2006/relationships/tags" Target="../tags/tag260.xml"/><Relationship Id="rId29" Type="http://schemas.openxmlformats.org/officeDocument/2006/relationships/tags" Target="../tags/tag269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24" Type="http://schemas.openxmlformats.org/officeDocument/2006/relationships/tags" Target="../tags/tag264.xml"/><Relationship Id="rId32" Type="http://schemas.openxmlformats.org/officeDocument/2006/relationships/tags" Target="../tags/tag272.xml"/><Relationship Id="rId37" Type="http://schemas.openxmlformats.org/officeDocument/2006/relationships/tags" Target="../tags/tag277.xml"/><Relationship Id="rId40" Type="http://schemas.openxmlformats.org/officeDocument/2006/relationships/tags" Target="../tags/tag280.xml"/><Relationship Id="rId45" Type="http://schemas.openxmlformats.org/officeDocument/2006/relationships/image" Target="../media/image5.png"/><Relationship Id="rId53" Type="http://schemas.openxmlformats.org/officeDocument/2006/relationships/image" Target="../media/image13.emf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tags" Target="../tags/tag263.xml"/><Relationship Id="rId28" Type="http://schemas.openxmlformats.org/officeDocument/2006/relationships/tags" Target="../tags/tag268.xml"/><Relationship Id="rId36" Type="http://schemas.openxmlformats.org/officeDocument/2006/relationships/tags" Target="../tags/tag276.xml"/><Relationship Id="rId49" Type="http://schemas.openxmlformats.org/officeDocument/2006/relationships/image" Target="../media/image9.jpeg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31" Type="http://schemas.openxmlformats.org/officeDocument/2006/relationships/tags" Target="../tags/tag271.xml"/><Relationship Id="rId44" Type="http://schemas.openxmlformats.org/officeDocument/2006/relationships/audio" Target="../media/audio2.wav"/><Relationship Id="rId52" Type="http://schemas.openxmlformats.org/officeDocument/2006/relationships/image" Target="../media/image12.emf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tags" Target="../tags/tag262.xml"/><Relationship Id="rId27" Type="http://schemas.openxmlformats.org/officeDocument/2006/relationships/tags" Target="../tags/tag267.xml"/><Relationship Id="rId30" Type="http://schemas.openxmlformats.org/officeDocument/2006/relationships/tags" Target="../tags/tag270.xml"/><Relationship Id="rId35" Type="http://schemas.openxmlformats.org/officeDocument/2006/relationships/tags" Target="../tags/tag275.xml"/><Relationship Id="rId43" Type="http://schemas.openxmlformats.org/officeDocument/2006/relationships/audio" Target="../media/audio1.wav"/><Relationship Id="rId48" Type="http://schemas.openxmlformats.org/officeDocument/2006/relationships/image" Target="../media/image8.jpeg"/><Relationship Id="rId8" Type="http://schemas.openxmlformats.org/officeDocument/2006/relationships/tags" Target="../tags/tag248.xml"/><Relationship Id="rId5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09.xml"/><Relationship Id="rId1" Type="http://schemas.openxmlformats.org/officeDocument/2006/relationships/tags" Target="../tags/tag708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83.jpeg"/><Relationship Id="rId3" Type="http://schemas.openxmlformats.org/officeDocument/2006/relationships/tags" Target="../tags/tag712.xml"/><Relationship Id="rId7" Type="http://schemas.openxmlformats.org/officeDocument/2006/relationships/image" Target="../media/image109.jpeg"/><Relationship Id="rId12" Type="http://schemas.openxmlformats.org/officeDocument/2006/relationships/image" Target="../media/image92.jpeg"/><Relationship Id="rId2" Type="http://schemas.openxmlformats.org/officeDocument/2006/relationships/tags" Target="../tags/tag711.xml"/><Relationship Id="rId1" Type="http://schemas.openxmlformats.org/officeDocument/2006/relationships/tags" Target="../tags/tag710.xml"/><Relationship Id="rId6" Type="http://schemas.openxmlformats.org/officeDocument/2006/relationships/image" Target="../media/image108.jpe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openxmlformats.org/officeDocument/2006/relationships/image" Target="../media/image115.jpeg"/><Relationship Id="rId10" Type="http://schemas.openxmlformats.org/officeDocument/2006/relationships/image" Target="../media/image112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1.jpeg"/><Relationship Id="rId1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715.xml"/><Relationship Id="rId2" Type="http://schemas.openxmlformats.org/officeDocument/2006/relationships/tags" Target="../tags/tag714.xml"/><Relationship Id="rId1" Type="http://schemas.openxmlformats.org/officeDocument/2006/relationships/tags" Target="../tags/tag713.xml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tags" Target="../tags/tag28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17.png"/><Relationship Id="rId5" Type="http://schemas.openxmlformats.org/officeDocument/2006/relationships/tags" Target="../tags/tag285.xml"/><Relationship Id="rId10" Type="http://schemas.openxmlformats.org/officeDocument/2006/relationships/image" Target="../media/image16.jpeg"/><Relationship Id="rId4" Type="http://schemas.openxmlformats.org/officeDocument/2006/relationships/tags" Target="../tags/tag284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8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0.xml"/><Relationship Id="rId10" Type="http://schemas.openxmlformats.org/officeDocument/2006/relationships/image" Target="../media/image19.wmf"/><Relationship Id="rId4" Type="http://schemas.openxmlformats.org/officeDocument/2006/relationships/control" Target="../activeX/activeX1.xml"/><Relationship Id="rId9" Type="http://schemas.openxmlformats.org/officeDocument/2006/relationships/hyperlink" Target="https://www.youtube.com/watch?v=U4y-RhxIz4w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03.xml"/><Relationship Id="rId18" Type="http://schemas.openxmlformats.org/officeDocument/2006/relationships/tags" Target="../tags/tag308.xml"/><Relationship Id="rId26" Type="http://schemas.openxmlformats.org/officeDocument/2006/relationships/tags" Target="../tags/tag316.xml"/><Relationship Id="rId39" Type="http://schemas.openxmlformats.org/officeDocument/2006/relationships/image" Target="../media/image22.png"/><Relationship Id="rId3" Type="http://schemas.openxmlformats.org/officeDocument/2006/relationships/tags" Target="../tags/tag293.xml"/><Relationship Id="rId21" Type="http://schemas.openxmlformats.org/officeDocument/2006/relationships/tags" Target="../tags/tag311.xml"/><Relationship Id="rId34" Type="http://schemas.openxmlformats.org/officeDocument/2006/relationships/tags" Target="../tags/tag324.xml"/><Relationship Id="rId42" Type="http://schemas.openxmlformats.org/officeDocument/2006/relationships/image" Target="../media/image25.jpe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tags" Target="../tags/tag307.xml"/><Relationship Id="rId25" Type="http://schemas.openxmlformats.org/officeDocument/2006/relationships/tags" Target="../tags/tag315.xml"/><Relationship Id="rId33" Type="http://schemas.openxmlformats.org/officeDocument/2006/relationships/tags" Target="../tags/tag323.xml"/><Relationship Id="rId38" Type="http://schemas.openxmlformats.org/officeDocument/2006/relationships/image" Target="../media/image21.jpeg"/><Relationship Id="rId46" Type="http://schemas.openxmlformats.org/officeDocument/2006/relationships/image" Target="../media/image29.png"/><Relationship Id="rId2" Type="http://schemas.openxmlformats.org/officeDocument/2006/relationships/tags" Target="../tags/tag292.xml"/><Relationship Id="rId16" Type="http://schemas.openxmlformats.org/officeDocument/2006/relationships/tags" Target="../tags/tag306.xml"/><Relationship Id="rId20" Type="http://schemas.openxmlformats.org/officeDocument/2006/relationships/tags" Target="../tags/tag310.xml"/><Relationship Id="rId29" Type="http://schemas.openxmlformats.org/officeDocument/2006/relationships/tags" Target="../tags/tag319.xml"/><Relationship Id="rId41" Type="http://schemas.openxmlformats.org/officeDocument/2006/relationships/image" Target="../media/image24.png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24" Type="http://schemas.openxmlformats.org/officeDocument/2006/relationships/tags" Target="../tags/tag314.xml"/><Relationship Id="rId32" Type="http://schemas.openxmlformats.org/officeDocument/2006/relationships/tags" Target="../tags/tag322.xml"/><Relationship Id="rId37" Type="http://schemas.openxmlformats.org/officeDocument/2006/relationships/image" Target="../media/image6.png"/><Relationship Id="rId40" Type="http://schemas.openxmlformats.org/officeDocument/2006/relationships/image" Target="../media/image23.png"/><Relationship Id="rId45" Type="http://schemas.openxmlformats.org/officeDocument/2006/relationships/image" Target="../media/image28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295.xml"/><Relationship Id="rId15" Type="http://schemas.openxmlformats.org/officeDocument/2006/relationships/tags" Target="../tags/tag305.xml"/><Relationship Id="rId23" Type="http://schemas.openxmlformats.org/officeDocument/2006/relationships/tags" Target="../tags/tag313.xml"/><Relationship Id="rId28" Type="http://schemas.openxmlformats.org/officeDocument/2006/relationships/tags" Target="../tags/tag318.xml"/><Relationship Id="rId36" Type="http://schemas.openxmlformats.org/officeDocument/2006/relationships/image" Target="../media/image20.jpeg"/><Relationship Id="rId49" Type="http://schemas.openxmlformats.org/officeDocument/2006/relationships/image" Target="../media/image32.png"/><Relationship Id="rId10" Type="http://schemas.openxmlformats.org/officeDocument/2006/relationships/tags" Target="../tags/tag300.xml"/><Relationship Id="rId19" Type="http://schemas.openxmlformats.org/officeDocument/2006/relationships/tags" Target="../tags/tag309.xml"/><Relationship Id="rId31" Type="http://schemas.openxmlformats.org/officeDocument/2006/relationships/tags" Target="../tags/tag321.xml"/><Relationship Id="rId44" Type="http://schemas.openxmlformats.org/officeDocument/2006/relationships/image" Target="../media/image27.png"/><Relationship Id="rId52" Type="http://schemas.openxmlformats.org/officeDocument/2006/relationships/image" Target="../media/image35.png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Relationship Id="rId22" Type="http://schemas.openxmlformats.org/officeDocument/2006/relationships/tags" Target="../tags/tag312.xml"/><Relationship Id="rId27" Type="http://schemas.openxmlformats.org/officeDocument/2006/relationships/tags" Target="../tags/tag317.xml"/><Relationship Id="rId30" Type="http://schemas.openxmlformats.org/officeDocument/2006/relationships/tags" Target="../tags/tag3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26.jpeg"/><Relationship Id="rId48" Type="http://schemas.openxmlformats.org/officeDocument/2006/relationships/image" Target="../media/image31.png"/><Relationship Id="rId8" Type="http://schemas.openxmlformats.org/officeDocument/2006/relationships/tags" Target="../tags/tag298.xml"/><Relationship Id="rId5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tags" Target="../tags/tag342.xml"/><Relationship Id="rId26" Type="http://schemas.openxmlformats.org/officeDocument/2006/relationships/tags" Target="../tags/tag350.xml"/><Relationship Id="rId3" Type="http://schemas.openxmlformats.org/officeDocument/2006/relationships/tags" Target="../tags/tag327.xml"/><Relationship Id="rId21" Type="http://schemas.openxmlformats.org/officeDocument/2006/relationships/tags" Target="../tags/tag345.xml"/><Relationship Id="rId34" Type="http://schemas.openxmlformats.org/officeDocument/2006/relationships/image" Target="../media/image37.png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tags" Target="../tags/tag341.xml"/><Relationship Id="rId25" Type="http://schemas.openxmlformats.org/officeDocument/2006/relationships/tags" Target="../tags/tag349.xml"/><Relationship Id="rId33" Type="http://schemas.openxmlformats.org/officeDocument/2006/relationships/image" Target="../media/image36.png"/><Relationship Id="rId2" Type="http://schemas.openxmlformats.org/officeDocument/2006/relationships/tags" Target="../tags/tag326.xml"/><Relationship Id="rId16" Type="http://schemas.openxmlformats.org/officeDocument/2006/relationships/tags" Target="../tags/tag340.xml"/><Relationship Id="rId20" Type="http://schemas.openxmlformats.org/officeDocument/2006/relationships/tags" Target="../tags/tag344.xml"/><Relationship Id="rId29" Type="http://schemas.openxmlformats.org/officeDocument/2006/relationships/tags" Target="../tags/tag353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24" Type="http://schemas.openxmlformats.org/officeDocument/2006/relationships/tags" Target="../tags/tag348.xml"/><Relationship Id="rId32" Type="http://schemas.openxmlformats.org/officeDocument/2006/relationships/image" Target="../media/image27.png"/><Relationship Id="rId5" Type="http://schemas.openxmlformats.org/officeDocument/2006/relationships/tags" Target="../tags/tag329.xml"/><Relationship Id="rId15" Type="http://schemas.openxmlformats.org/officeDocument/2006/relationships/tags" Target="../tags/tag339.xml"/><Relationship Id="rId23" Type="http://schemas.openxmlformats.org/officeDocument/2006/relationships/tags" Target="../tags/tag347.xml"/><Relationship Id="rId28" Type="http://schemas.openxmlformats.org/officeDocument/2006/relationships/tags" Target="../tags/tag352.xml"/><Relationship Id="rId10" Type="http://schemas.openxmlformats.org/officeDocument/2006/relationships/tags" Target="../tags/tag334.xml"/><Relationship Id="rId19" Type="http://schemas.openxmlformats.org/officeDocument/2006/relationships/tags" Target="../tags/tag343.xml"/><Relationship Id="rId31" Type="http://schemas.openxmlformats.org/officeDocument/2006/relationships/image" Target="../media/image26.jpeg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tags" Target="../tags/tag346.xml"/><Relationship Id="rId27" Type="http://schemas.openxmlformats.org/officeDocument/2006/relationships/tags" Target="../tags/tag351.xml"/><Relationship Id="rId30" Type="http://schemas.openxmlformats.org/officeDocument/2006/relationships/slideLayout" Target="../slideLayouts/slideLayout1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tags" Target="../tags/tag366.xml"/><Relationship Id="rId18" Type="http://schemas.openxmlformats.org/officeDocument/2006/relationships/tags" Target="../tags/tag371.xml"/><Relationship Id="rId26" Type="http://schemas.openxmlformats.org/officeDocument/2006/relationships/image" Target="../media/image38.gif"/><Relationship Id="rId3" Type="http://schemas.openxmlformats.org/officeDocument/2006/relationships/tags" Target="../tags/tag356.xml"/><Relationship Id="rId21" Type="http://schemas.openxmlformats.org/officeDocument/2006/relationships/tags" Target="../tags/tag374.xml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17" Type="http://schemas.openxmlformats.org/officeDocument/2006/relationships/tags" Target="../tags/tag370.xml"/><Relationship Id="rId25" Type="http://schemas.openxmlformats.org/officeDocument/2006/relationships/slideLayout" Target="../slideLayouts/slideLayout125.xml"/><Relationship Id="rId2" Type="http://schemas.openxmlformats.org/officeDocument/2006/relationships/tags" Target="../tags/tag355.xml"/><Relationship Id="rId16" Type="http://schemas.openxmlformats.org/officeDocument/2006/relationships/tags" Target="../tags/tag369.xml"/><Relationship Id="rId20" Type="http://schemas.openxmlformats.org/officeDocument/2006/relationships/tags" Target="../tags/tag373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24" Type="http://schemas.openxmlformats.org/officeDocument/2006/relationships/tags" Target="../tags/tag377.xml"/><Relationship Id="rId5" Type="http://schemas.openxmlformats.org/officeDocument/2006/relationships/tags" Target="../tags/tag358.xml"/><Relationship Id="rId15" Type="http://schemas.openxmlformats.org/officeDocument/2006/relationships/tags" Target="../tags/tag368.xml"/><Relationship Id="rId23" Type="http://schemas.openxmlformats.org/officeDocument/2006/relationships/tags" Target="../tags/tag376.xml"/><Relationship Id="rId10" Type="http://schemas.openxmlformats.org/officeDocument/2006/relationships/tags" Target="../tags/tag363.xml"/><Relationship Id="rId19" Type="http://schemas.openxmlformats.org/officeDocument/2006/relationships/tags" Target="../tags/tag372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tags" Target="../tags/tag367.xml"/><Relationship Id="rId22" Type="http://schemas.openxmlformats.org/officeDocument/2006/relationships/tags" Target="../tags/tag375.xml"/><Relationship Id="rId27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85.xml"/><Relationship Id="rId13" Type="http://schemas.openxmlformats.org/officeDocument/2006/relationships/tags" Target="../tags/tag390.xml"/><Relationship Id="rId18" Type="http://schemas.openxmlformats.org/officeDocument/2006/relationships/tags" Target="../tags/tag395.xml"/><Relationship Id="rId26" Type="http://schemas.openxmlformats.org/officeDocument/2006/relationships/tags" Target="../tags/tag403.xml"/><Relationship Id="rId3" Type="http://schemas.openxmlformats.org/officeDocument/2006/relationships/tags" Target="../tags/tag380.xml"/><Relationship Id="rId21" Type="http://schemas.openxmlformats.org/officeDocument/2006/relationships/tags" Target="../tags/tag398.xml"/><Relationship Id="rId7" Type="http://schemas.openxmlformats.org/officeDocument/2006/relationships/tags" Target="../tags/tag384.xml"/><Relationship Id="rId12" Type="http://schemas.openxmlformats.org/officeDocument/2006/relationships/tags" Target="../tags/tag389.xml"/><Relationship Id="rId17" Type="http://schemas.openxmlformats.org/officeDocument/2006/relationships/tags" Target="../tags/tag394.xml"/><Relationship Id="rId25" Type="http://schemas.openxmlformats.org/officeDocument/2006/relationships/tags" Target="../tags/tag402.xml"/><Relationship Id="rId2" Type="http://schemas.openxmlformats.org/officeDocument/2006/relationships/tags" Target="../tags/tag379.xml"/><Relationship Id="rId16" Type="http://schemas.openxmlformats.org/officeDocument/2006/relationships/tags" Target="../tags/tag393.xml"/><Relationship Id="rId20" Type="http://schemas.openxmlformats.org/officeDocument/2006/relationships/tags" Target="../tags/tag397.xml"/><Relationship Id="rId29" Type="http://schemas.openxmlformats.org/officeDocument/2006/relationships/image" Target="../media/image38.gif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tags" Target="../tags/tag388.xml"/><Relationship Id="rId24" Type="http://schemas.openxmlformats.org/officeDocument/2006/relationships/tags" Target="../tags/tag401.xml"/><Relationship Id="rId5" Type="http://schemas.openxmlformats.org/officeDocument/2006/relationships/tags" Target="../tags/tag382.xml"/><Relationship Id="rId15" Type="http://schemas.openxmlformats.org/officeDocument/2006/relationships/tags" Target="../tags/tag392.xml"/><Relationship Id="rId23" Type="http://schemas.openxmlformats.org/officeDocument/2006/relationships/tags" Target="../tags/tag400.xml"/><Relationship Id="rId28" Type="http://schemas.openxmlformats.org/officeDocument/2006/relationships/image" Target="../media/image40.jpeg"/><Relationship Id="rId10" Type="http://schemas.openxmlformats.org/officeDocument/2006/relationships/tags" Target="../tags/tag387.xml"/><Relationship Id="rId19" Type="http://schemas.openxmlformats.org/officeDocument/2006/relationships/tags" Target="../tags/tag396.xml"/><Relationship Id="rId31" Type="http://schemas.openxmlformats.org/officeDocument/2006/relationships/image" Target="../media/image35.png"/><Relationship Id="rId4" Type="http://schemas.openxmlformats.org/officeDocument/2006/relationships/tags" Target="../tags/tag381.xml"/><Relationship Id="rId9" Type="http://schemas.openxmlformats.org/officeDocument/2006/relationships/tags" Target="../tags/tag386.xml"/><Relationship Id="rId14" Type="http://schemas.openxmlformats.org/officeDocument/2006/relationships/tags" Target="../tags/tag391.xml"/><Relationship Id="rId22" Type="http://schemas.openxmlformats.org/officeDocument/2006/relationships/tags" Target="../tags/tag399.xml"/><Relationship Id="rId27" Type="http://schemas.openxmlformats.org/officeDocument/2006/relationships/slideLayout" Target="../slideLayouts/slideLayout142.xml"/><Relationship Id="rId30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SỰ KÌ DIỆU CỦA NƯỚC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. </a:t>
            </a:r>
            <a:endParaRPr lang="vi-VN" sz="2000" b="1" dirty="0"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sz="2000" b="1" dirty="0">
                <a:latin typeface="Arial" panose="020B0604020202020204" pitchFamily="34" charset="0"/>
                <a:cs typeface="Arial" pitchFamily="34" charset="0"/>
              </a:rPr>
              <a:t>LỚP : 5 Tuổi B2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/>
              <a:t>        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605061" y="2605950"/>
            <a:ext cx="84847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728" y="11386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+mj-lt"/>
              </a:rPr>
              <a:t>UBND XÃ MINH TÂN</a:t>
            </a:r>
          </a:p>
          <a:p>
            <a:pPr algn="ctr"/>
            <a:r>
              <a:rPr lang="vi-VN" b="1" dirty="0">
                <a:solidFill>
                  <a:srgbClr val="002060"/>
                </a:solidFill>
                <a:latin typeface="+mj-lt"/>
              </a:rPr>
              <a:t>   TRƯỜNG MẦM NON MINH TÂN</a:t>
            </a:r>
            <a:endParaRPr lang="vi-VN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1478373" y="2232486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NHẬN THỨC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906AF-44DB-4AE4-BB3B-FC7F74E5F22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7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79388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hát cho tôi đi làm mưa vớ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474" y="751820"/>
            <a:ext cx="9025299" cy="6729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/>
              </a:rPr>
              <a:t>Thử lại</a:t>
            </a: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TRẢ LỜI</a:t>
            </a: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LÀM LẠI</a:t>
            </a: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Khám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phá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cửa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thứ</a:t>
            </a:r>
            <a:r>
              <a:rPr lang="en-US" sz="2800" b="1" dirty="0">
                <a:solidFill>
                  <a:srgbClr val="FFFF00"/>
                </a:solidFill>
              </a:rPr>
              <a:t>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You answered this correctly!</a:t>
            </a: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You did not answer this question completely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rồi bấm chuột để tiếp tục</a:t>
            </a: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Khám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điều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9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610480" imgH="4800600"/>
        </mc:Choice>
        <mc:Fallback>
          <p:control r:id="rId4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</a:rPr>
              <a:t>Thử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Trời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nắng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nước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bốc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chuyển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6719</TotalTime>
  <Words>807</Words>
  <Application>Microsoft Office PowerPoint</Application>
  <PresentationFormat>Trình chiếu Trên màn hình (4:3)</PresentationFormat>
  <Paragraphs>215</Paragraphs>
  <Slides>32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13</vt:i4>
      </vt:variant>
      <vt:variant>
        <vt:lpstr>Tiêu đề Bản chiếu</vt:lpstr>
      </vt:variant>
      <vt:variant>
        <vt:i4>32</vt:i4>
      </vt:variant>
    </vt:vector>
  </HeadingPairs>
  <TitlesOfParts>
    <vt:vector size="54" baseType="lpstr">
      <vt:lpstr>.VnAvant</vt:lpstr>
      <vt:lpstr>.VnTime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Office Theme</vt:lpstr>
      <vt:lpstr>2_Office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11_Office Theme</vt:lpstr>
      <vt:lpstr>Glass Layers</vt:lpstr>
      <vt:lpstr>1_Glass Layers</vt:lpstr>
      <vt:lpstr>2_Glass Layers</vt:lpstr>
      <vt:lpstr>Bản trình bày PowerPoint</vt:lpstr>
      <vt:lpstr>Bản trình bày PowerPoint</vt:lpstr>
      <vt:lpstr>Bạn nhỏ trong bài hát thích làm gì?</vt:lpstr>
      <vt:lpstr>Bản trình bày PowerPoint</vt:lpstr>
      <vt:lpstr>HĐ2: Khám phá điều kì diệu của nước</vt:lpstr>
      <vt:lpstr>Đâu là quá trình tạo thành mưa?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So sánh nước sạch - nước bẩn</vt:lpstr>
      <vt:lpstr>Nước bẩn có tác hại gì? Điều gì xảy ra khi các bạn tắm nước bẩn ?</vt:lpstr>
      <vt:lpstr>Bản trình bày PowerPoint</vt:lpstr>
      <vt:lpstr>Bản trình bày PowerPoint</vt:lpstr>
      <vt:lpstr>Bé hãy chọn cánh của số 1 xem có bí mật gì đằng sau nhé!</vt:lpstr>
      <vt:lpstr>Khi nước bị  đun nóng ở nhiệt độ cao   sẽ tạo thành gì?</vt:lpstr>
      <vt:lpstr>Khi nước bị lạnh ở 0 độ sẽ tạo thành gì?</vt:lpstr>
      <vt:lpstr>Nước có thể hòa tan được những chất nào sau đây?</vt:lpstr>
      <vt:lpstr>Bản trình bày PowerPoint</vt:lpstr>
      <vt:lpstr>Bé hãy chọn cánh cửa số 2 để tiếp tục trò chơi nào!</vt:lpstr>
      <vt:lpstr>Đâu là hình ảnh nước sạch, bé hãy chọn hình ảnh nước sạch?</vt:lpstr>
      <vt:lpstr>Bản trình bày PowerPoint</vt:lpstr>
      <vt:lpstr>Bản trình bày PowerPoint</vt:lpstr>
      <vt:lpstr>  Bé giúp cô chọn hình ảnh bảo vệ môi trường nước? 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Laptop</cp:lastModifiedBy>
  <cp:revision>1174</cp:revision>
  <dcterms:created xsi:type="dcterms:W3CDTF">2016-07-27T08:53:10Z</dcterms:created>
  <dcterms:modified xsi:type="dcterms:W3CDTF">2026-05-24T06:53:19Z</dcterms:modified>
</cp:coreProperties>
</file>