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1" r:id="rId4"/>
    <p:sldId id="262" r:id="rId5"/>
    <p:sldId id="257" r:id="rId6"/>
    <p:sldId id="265" r:id="rId7"/>
    <p:sldId id="263" r:id="rId8"/>
    <p:sldId id="259" r:id="rId9"/>
    <p:sldId id="25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13" autoAdjust="0"/>
  </p:normalViewPr>
  <p:slideViewPr>
    <p:cSldViewPr snapToGrid="0">
      <p:cViewPr>
        <p:scale>
          <a:sx n="40" d="100"/>
          <a:sy n="40" d="100"/>
        </p:scale>
        <p:origin x="1684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B463-A093-61D5-5112-C67F26230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D0A7E-9653-5BB5-D78C-6C26CCF85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C4C89-230C-4398-C1EB-9F2F57E0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FD4-59B1-46E7-BDE3-01682030F9A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34BA2-EB3C-D791-7CBE-B76F7803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AA5EF-A555-7521-210E-DB4F3C61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724F-D05B-4BDF-B947-FBF61792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6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27B3-49EF-D816-0E8D-A6F01E74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83EEB-AE6A-CB24-6926-CBE7326A0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7880D-9359-1486-A20A-8942B09D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FD4-59B1-46E7-BDE3-01682030F9A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C7DD1-4549-6BB4-A322-8A2ABD8D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6769-6B39-1120-B0E2-540613FC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724F-D05B-4BDF-B947-FBF61792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2E88E-B934-84BA-FAD7-3F95DC618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08F74-9968-D550-02E0-DA77A5A30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9F21C-1DC4-234E-D44D-FF6C90DB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FD4-59B1-46E7-BDE3-01682030F9A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82358-0691-D45E-C90F-428BF40E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08999-1BBD-4362-BCC2-E2328558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724F-D05B-4BDF-B947-FBF61792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5DE5-674D-2B74-C8BD-02978FA0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72B6D-B717-6FCE-C1B5-2DBD92BFD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291D2-2653-0293-5F6B-747AF2AE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FD4-59B1-46E7-BDE3-01682030F9A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8246E-1BF7-CF51-CC4E-5C75D38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BC1A3-0B48-3849-DC7E-40AE373A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724F-D05B-4BDF-B947-FBF61792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7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1B155-01DE-7E73-F594-610A6D3E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5F12B-E30D-51F9-4E9C-CDF7070B3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92862-2F65-F844-ADF0-80AFE652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FD4-59B1-46E7-BDE3-01682030F9A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A7A19-658C-0B50-FC32-5246202C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BE3AB-414A-A9D8-667C-6F1E1E9B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724F-D05B-4BDF-B947-FBF61792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8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E9DB-08E3-F02F-282E-2B79C928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45A3F-7ACF-83CD-05E3-07822798E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111FB-4EA0-CE3C-74F1-90E5DD5B7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18EDB-6837-90FA-7C6F-D10C75488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FD4-59B1-46E7-BDE3-01682030F9A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ABDB5-5761-781B-8B3B-D9111EAB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2D675-609F-2491-653A-58E86576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724F-D05B-4BDF-B947-FBF61792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DFEA-8790-7E7C-CB72-5F8DA7F8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119DA-C27E-6E2D-57CF-30E8CB2FB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CDD34-0459-32E3-4751-1486519CE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5978C-4164-2DAD-CBCB-29257C171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65DF2-EC7B-FB8F-E1B3-49B4B3CE4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E23CA7-3411-5C62-713A-D55E80C2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FD4-59B1-46E7-BDE3-01682030F9A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6958F-DA15-03B5-7C8F-B9E3BAD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830AEB-03AB-6BCE-60EE-96EF91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724F-D05B-4BDF-B947-FBF61792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8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C628-EE69-F764-75B7-BA031594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87B26-8770-9E40-1B21-A53475E4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FD4-59B1-46E7-BDE3-01682030F9A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EDBCF-1B6B-9475-3F6E-D4D32649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96CB2-D58A-A5F4-D436-E6E04686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724F-D05B-4BDF-B947-FBF61792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2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70A33-343C-0C7B-1EA8-03F70321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FD4-59B1-46E7-BDE3-01682030F9A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F281F-FAEE-30AE-6EDA-DA24E6BE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8006E-E05D-E626-8FC0-5DB01BBA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724F-D05B-4BDF-B947-FBF61792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6C74-B12C-1433-156B-64CB92C5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082B1-98DF-FCAD-4221-B94DADB1D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2BF79-3276-5AF9-A141-8C60579D6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FE70A-4AAC-AEFE-4B05-A8406C32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FD4-59B1-46E7-BDE3-01682030F9A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15EAA-4007-1220-BDB6-7DDBEBB5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85FD4-F495-CB47-7DD1-0C0B3A74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724F-D05B-4BDF-B947-FBF61792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6A8C-2568-E281-1E9D-AF6ED7A3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C682A6-858F-1DC4-708B-1F9B7672C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B640E-2F4E-3E16-6A5A-655942F82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12BF0-6652-DDAF-90F8-C6380C56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FD4-59B1-46E7-BDE3-01682030F9A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C334E-0F86-E7C9-249C-04B22BB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130A3-5B0B-FA30-3EF3-D2681017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724F-D05B-4BDF-B947-FBF61792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FCDB1-E5B3-D7C5-8AB6-0579A8C8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98ED9-8B05-415F-52FE-FDD86B7FB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466D9-D065-D1DF-589B-653CFD209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74CFD4-59B1-46E7-BDE3-01682030F9A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5DA00-98D2-8042-35F5-F1BA09DD4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60914-3394-5ACD-B8DA-DDD73A473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A724F-D05B-4BDF-B947-FBF61792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9B0FF-B573-D414-010B-20CCB8EB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27E8-38D2-A06F-BDF8-59022D5FE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Thời gian và đặc điểm các mùa trong năm: Xuân, Hạ, Thu, Đông tại Việt Nam">
            <a:extLst>
              <a:ext uri="{FF2B5EF4-FFF2-40B4-BE49-F238E27FC236}">
                <a16:creationId xmlns:a16="http://schemas.microsoft.com/office/drawing/2014/main" id="{D0B76005-C82D-5719-02FA-5C6274B1C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4" y="365125"/>
            <a:ext cx="10737111" cy="60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inter Photography Tips and Ideas for Amazing Images">
            <a:extLst>
              <a:ext uri="{FF2B5EF4-FFF2-40B4-BE49-F238E27FC236}">
                <a16:creationId xmlns:a16="http://schemas.microsoft.com/office/drawing/2014/main" id="{B0A389EB-0E40-DDDE-A4C4-BD8FA9F5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88" y="284643"/>
            <a:ext cx="9879863" cy="62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5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FC21-5CC4-3D2F-3074-F81AC3881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0D337-A892-83E2-04DE-A87B62F8F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Bộ ảnh thiên nhiên 4 mùa đẹp nhất 2025 - topanh.com">
            <a:extLst>
              <a:ext uri="{FF2B5EF4-FFF2-40B4-BE49-F238E27FC236}">
                <a16:creationId xmlns:a16="http://schemas.microsoft.com/office/drawing/2014/main" id="{31C6C492-CF5E-AB54-9545-B36B259B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4" y="265814"/>
            <a:ext cx="10728251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Hình Ảnh Mùa Xuân Đẹp Nhất ️ Top Thế Giới và Việt Nam">
            <a:extLst>
              <a:ext uri="{FF2B5EF4-FFF2-40B4-BE49-F238E27FC236}">
                <a16:creationId xmlns:a16="http://schemas.microsoft.com/office/drawing/2014/main" id="{45EBBCD9-1B94-7BEB-170E-AFBFCB38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09" y="158070"/>
            <a:ext cx="9930810" cy="626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awazu Sakura Festival, enjoy Japanese set lunch and strawberry picking ...">
            <a:extLst>
              <a:ext uri="{FF2B5EF4-FFF2-40B4-BE49-F238E27FC236}">
                <a16:creationId xmlns:a16="http://schemas.microsoft.com/office/drawing/2014/main" id="{3D3E7AE0-5BD5-8FB4-9CF3-01297C95C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6" y="148855"/>
            <a:ext cx="11238614" cy="61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ộ ảnh thiên nhiên 4 mùa đẹp nhất 2025 - topanh.com">
            <a:extLst>
              <a:ext uri="{FF2B5EF4-FFF2-40B4-BE49-F238E27FC236}">
                <a16:creationId xmlns:a16="http://schemas.microsoft.com/office/drawing/2014/main" id="{5CACCE9B-871A-1E7E-B6FE-D7C3554CC4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700000+ Mùa Hè &amp; ảnh Thiên Nhiên miễn phí - Pixabay">
            <a:extLst>
              <a:ext uri="{FF2B5EF4-FFF2-40B4-BE49-F238E27FC236}">
                <a16:creationId xmlns:a16="http://schemas.microsoft.com/office/drawing/2014/main" id="{212BA99E-5D60-8751-D6ED-1433C918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49" y="365124"/>
            <a:ext cx="10058400" cy="61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+ Hình ảnh mùa hè - Tổng hợp những hình ảnh mùa hè đẹp nhất">
            <a:extLst>
              <a:ext uri="{FF2B5EF4-FFF2-40B4-BE49-F238E27FC236}">
                <a16:creationId xmlns:a16="http://schemas.microsoft.com/office/drawing/2014/main" id="{8CEA82E5-908D-E0DF-1096-6A8DDF79F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11" y="233694"/>
            <a:ext cx="10224977" cy="63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8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1CB0-38CE-089D-7AA9-4BE5C6FB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CC8E4-1666-618F-7731-80AF4059A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Bộ Sưu Tập Hình Ảnh Mùa Hạ Cực Chất Full 4K: Hơn 999 Hình Ảnh Mùa Hạ ...">
            <a:extLst>
              <a:ext uri="{FF2B5EF4-FFF2-40B4-BE49-F238E27FC236}">
                <a16:creationId xmlns:a16="http://schemas.microsoft.com/office/drawing/2014/main" id="{5DE470E0-B3F6-7C3E-BFEF-ED7C78237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31146"/>
            <a:ext cx="10501796" cy="63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0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ộ ảnh thiên nhiên 4 mùa đẹp nhất 2025 - topanh.com">
            <a:extLst>
              <a:ext uri="{FF2B5EF4-FFF2-40B4-BE49-F238E27FC236}">
                <a16:creationId xmlns:a16="http://schemas.microsoft.com/office/drawing/2014/main" id="{02D5AAE8-67CD-C93C-E7BE-AA4774DD8B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ộ ảnh thiên nhiên 4 mùa đẹp nhất 2025 - topanh.com">
            <a:extLst>
              <a:ext uri="{FF2B5EF4-FFF2-40B4-BE49-F238E27FC236}">
                <a16:creationId xmlns:a16="http://schemas.microsoft.com/office/drawing/2014/main" id="{BC509BA1-01DC-F6D4-639C-C6B7A59C87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ộ ảnh thiên nhiên 4 mùa đẹp nhất 2025 - topanh.com">
            <a:extLst>
              <a:ext uri="{FF2B5EF4-FFF2-40B4-BE49-F238E27FC236}">
                <a16:creationId xmlns:a16="http://schemas.microsoft.com/office/drawing/2014/main" id="{C8C1097F-5E6A-D75F-575F-26C68A50B8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ình ảnh mùa thu đẹp lãng mạn, ảnh mùa thu buồn đẹp nhất - META.vn">
            <a:extLst>
              <a:ext uri="{FF2B5EF4-FFF2-40B4-BE49-F238E27FC236}">
                <a16:creationId xmlns:a16="http://schemas.microsoft.com/office/drawing/2014/main" id="{854A368D-76AA-A6CC-F59F-C7BF48B0B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0" y="138222"/>
            <a:ext cx="10834576" cy="660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0 Hình ảnh mùa đông tuyết phủ trắng xóa cực đẹp">
            <a:extLst>
              <a:ext uri="{FF2B5EF4-FFF2-40B4-BE49-F238E27FC236}">
                <a16:creationId xmlns:a16="http://schemas.microsoft.com/office/drawing/2014/main" id="{92DC1B23-58AB-85A8-1268-B1350A7A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9" y="208547"/>
            <a:ext cx="11731083" cy="636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Bình Đinh</dc:creator>
  <cp:lastModifiedBy>Bình Đinh</cp:lastModifiedBy>
  <cp:revision>2</cp:revision>
  <cp:lastPrinted>2025-12-16T16:57:11Z</cp:lastPrinted>
  <dcterms:created xsi:type="dcterms:W3CDTF">2025-12-16T15:46:39Z</dcterms:created>
  <dcterms:modified xsi:type="dcterms:W3CDTF">2025-12-16T16:58:23Z</dcterms:modified>
</cp:coreProperties>
</file>