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1"/>
  </p:notesMasterIdLst>
  <p:sldIdLst>
    <p:sldId id="300" r:id="rId3"/>
    <p:sldId id="260" r:id="rId4"/>
    <p:sldId id="261" r:id="rId5"/>
    <p:sldId id="284" r:id="rId6"/>
    <p:sldId id="266" r:id="rId7"/>
    <p:sldId id="271" r:id="rId8"/>
    <p:sldId id="269" r:id="rId9"/>
    <p:sldId id="291" r:id="rId10"/>
    <p:sldId id="268" r:id="rId11"/>
    <p:sldId id="303" r:id="rId12"/>
    <p:sldId id="274" r:id="rId13"/>
    <p:sldId id="277" r:id="rId14"/>
    <p:sldId id="305" r:id="rId15"/>
    <p:sldId id="304" r:id="rId16"/>
    <p:sldId id="263" r:id="rId17"/>
    <p:sldId id="267" r:id="rId18"/>
    <p:sldId id="280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F1D1B-A0DA-40C0-A4FB-18EC8B891666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EC671-7FBB-4AE5-9A64-D7D3FDB3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7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6F2E4-AC61-5B41-8353-3EFADDEBDC68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91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3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19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9AC11-5CFD-7547-8C94-A6B81DC6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5BEA2CB2-32A0-F04C-857C-7E44EA73AD4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5/25/2026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16172-5149-0D40-90EE-BB4780250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9E294-4052-1144-8EAA-FBC7CC55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777C-CA6C-F543-9BC0-CE6BFE7FC8DE}" type="slidenum">
              <a:rPr kumimoji="0" lang="en-US" altLang="en-VN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VN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74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5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5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7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9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9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0E2C-AD07-46DD-B5FD-4A95E52D861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FFA84-FD10-4FA3-9E00-5BF9C8537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7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3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0" name="Google Shape;170;p35"/>
          <p:cNvSpPr txBox="1">
            <a:spLocks noGrp="1"/>
          </p:cNvSpPr>
          <p:nvPr>
            <p:ph type="ftr" idx="11"/>
          </p:nvPr>
        </p:nvSpPr>
        <p:spPr>
          <a:xfrm>
            <a:off x="4165604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6309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833" y="565550"/>
            <a:ext cx="10736657" cy="61247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TÂN</a:t>
            </a:r>
          </a:p>
          <a:p>
            <a:pPr algn="ctr"/>
            <a:r>
              <a:rPr lang="en-US" sz="6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60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/>
            <a:r>
              <a:rPr lang="en-US" sz="6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6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600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</a:p>
          <a:p>
            <a:pPr algn="ctr"/>
            <a:r>
              <a:rPr lang="en-US" sz="6000" b="1" cap="none" spc="0" dirty="0" err="1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  <a:endParaRPr lang="en-US" sz="60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8F79DDD4-FF49-3C06-B8A3-ADFD8E38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6088" y="2194132"/>
            <a:ext cx="11638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  4   6   10   8   2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522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DBC69718-EA0A-65B1-F437-0780B218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ố chẵn xuất 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11969397" cy="60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A727D0F2-E933-8F59-5B6C-71FC51C2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160" y="2602920"/>
            <a:ext cx="111876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1  2  3  4  5  6  7  8  9 10</a:t>
            </a:r>
          </a:p>
        </p:txBody>
      </p:sp>
    </p:spTree>
    <p:extLst>
      <p:ext uri="{BB962C8B-B14F-4D97-AF65-F5344CB8AC3E}">
        <p14:creationId xmlns:p14="http://schemas.microsoft.com/office/powerpoint/2010/main" val="2792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D890ACC6-AD42-62D2-6BB3-FE93FD2E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68" y="-320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9C0C70-C007-9FE0-89AE-6235DECC4662}"/>
              </a:ext>
            </a:extLst>
          </p:cNvPr>
          <p:cNvSpPr/>
          <p:nvPr/>
        </p:nvSpPr>
        <p:spPr>
          <a:xfrm>
            <a:off x="6914286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7AA52-48BB-C213-DC0C-0E1538D827E7}"/>
              </a:ext>
            </a:extLst>
          </p:cNvPr>
          <p:cNvSpPr/>
          <p:nvPr/>
        </p:nvSpPr>
        <p:spPr>
          <a:xfrm>
            <a:off x="1807014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54E60-F016-1088-2EB0-7D84DB277D80}"/>
              </a:ext>
            </a:extLst>
          </p:cNvPr>
          <p:cNvSpPr/>
          <p:nvPr/>
        </p:nvSpPr>
        <p:spPr>
          <a:xfrm>
            <a:off x="2916867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DF78A-E341-3E0E-65B7-66B2C02CE04F}"/>
              </a:ext>
            </a:extLst>
          </p:cNvPr>
          <p:cNvSpPr/>
          <p:nvPr/>
        </p:nvSpPr>
        <p:spPr>
          <a:xfrm>
            <a:off x="3929990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FCA0C-A8D6-AC91-E78E-B2B5B8867149}"/>
              </a:ext>
            </a:extLst>
          </p:cNvPr>
          <p:cNvSpPr/>
          <p:nvPr/>
        </p:nvSpPr>
        <p:spPr>
          <a:xfrm>
            <a:off x="595812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227463-4D3D-9EDF-0AE9-917F4AB713A0}"/>
              </a:ext>
            </a:extLst>
          </p:cNvPr>
          <p:cNvSpPr/>
          <p:nvPr/>
        </p:nvSpPr>
        <p:spPr>
          <a:xfrm>
            <a:off x="4987027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B682FB-BA93-987F-4A29-B4E9BDED6B9E}"/>
              </a:ext>
            </a:extLst>
          </p:cNvPr>
          <p:cNvSpPr/>
          <p:nvPr/>
        </p:nvSpPr>
        <p:spPr>
          <a:xfrm>
            <a:off x="97313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153D13-9772-75A6-7BA2-5D2B1B537C5F}"/>
              </a:ext>
            </a:extLst>
          </p:cNvPr>
          <p:cNvSpPr/>
          <p:nvPr/>
        </p:nvSpPr>
        <p:spPr>
          <a:xfrm>
            <a:off x="779847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C22EC-3512-138F-A89E-767E0D84A8EA}"/>
              </a:ext>
            </a:extLst>
          </p:cNvPr>
          <p:cNvSpPr/>
          <p:nvPr/>
        </p:nvSpPr>
        <p:spPr>
          <a:xfrm>
            <a:off x="8811594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C26B6-A8F2-06DD-AF4D-E04A8297C28E}"/>
              </a:ext>
            </a:extLst>
          </p:cNvPr>
          <p:cNvSpPr/>
          <p:nvPr/>
        </p:nvSpPr>
        <p:spPr>
          <a:xfrm>
            <a:off x="9695779" y="2062171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C1BF6-442C-845B-B9C3-BB9EC69DF78A}"/>
              </a:ext>
            </a:extLst>
          </p:cNvPr>
          <p:cNvSpPr/>
          <p:nvPr/>
        </p:nvSpPr>
        <p:spPr>
          <a:xfrm>
            <a:off x="1822205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6A9D69-5528-4168-8D75-823110E819E4}"/>
              </a:ext>
            </a:extLst>
          </p:cNvPr>
          <p:cNvSpPr/>
          <p:nvPr/>
        </p:nvSpPr>
        <p:spPr>
          <a:xfrm>
            <a:off x="3923602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9CFDB1-80BF-FC5A-BEB4-77D788588C66}"/>
              </a:ext>
            </a:extLst>
          </p:cNvPr>
          <p:cNvSpPr/>
          <p:nvPr/>
        </p:nvSpPr>
        <p:spPr>
          <a:xfrm>
            <a:off x="5962072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A28B21-7537-A568-323C-48868B1BBE5C}"/>
              </a:ext>
            </a:extLst>
          </p:cNvPr>
          <p:cNvSpPr/>
          <p:nvPr/>
        </p:nvSpPr>
        <p:spPr>
          <a:xfrm>
            <a:off x="7814232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0A6F47-7DDB-AEF6-9144-0B748BA179F1}"/>
              </a:ext>
            </a:extLst>
          </p:cNvPr>
          <p:cNvSpPr/>
          <p:nvPr/>
        </p:nvSpPr>
        <p:spPr>
          <a:xfrm>
            <a:off x="9687899" y="2062171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360B0-8D90-98B4-EAD4-DFB0B586BFD7}"/>
              </a:ext>
            </a:extLst>
          </p:cNvPr>
          <p:cNvSpPr/>
          <p:nvPr/>
        </p:nvSpPr>
        <p:spPr>
          <a:xfrm>
            <a:off x="1799133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5F2F69-6F98-CBB2-05EC-372F49A0E7E2}"/>
              </a:ext>
            </a:extLst>
          </p:cNvPr>
          <p:cNvSpPr/>
          <p:nvPr/>
        </p:nvSpPr>
        <p:spPr>
          <a:xfrm>
            <a:off x="391572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9B605-8B82-46D4-0432-D12B684F65A9}"/>
              </a:ext>
            </a:extLst>
          </p:cNvPr>
          <p:cNvSpPr/>
          <p:nvPr/>
        </p:nvSpPr>
        <p:spPr>
          <a:xfrm>
            <a:off x="5962072" y="2060167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B70FC5-CBBB-E6D4-D44F-516446B39969}"/>
              </a:ext>
            </a:extLst>
          </p:cNvPr>
          <p:cNvSpPr/>
          <p:nvPr/>
        </p:nvSpPr>
        <p:spPr>
          <a:xfrm>
            <a:off x="7831502" y="2060167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C0440C-5904-2DB9-3499-C9522A2C78CC}"/>
              </a:ext>
            </a:extLst>
          </p:cNvPr>
          <p:cNvSpPr/>
          <p:nvPr/>
        </p:nvSpPr>
        <p:spPr>
          <a:xfrm>
            <a:off x="9703659" y="2060167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5776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/>
      <p:bldP spid="21" grpId="0"/>
      <p:bldP spid="22" grpId="0"/>
      <p:bldP spid="14" grpId="0"/>
      <p:bldP spid="15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D890ACC6-AD42-62D2-6BB3-FE93FD2E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9C0C70-C007-9FE0-89AE-6235DECC4662}"/>
              </a:ext>
            </a:extLst>
          </p:cNvPr>
          <p:cNvSpPr/>
          <p:nvPr/>
        </p:nvSpPr>
        <p:spPr>
          <a:xfrm>
            <a:off x="6914286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D7AA52-48BB-C213-DC0C-0E1538D827E7}"/>
              </a:ext>
            </a:extLst>
          </p:cNvPr>
          <p:cNvSpPr/>
          <p:nvPr/>
        </p:nvSpPr>
        <p:spPr>
          <a:xfrm>
            <a:off x="1807014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554E60-F016-1088-2EB0-7D84DB277D80}"/>
              </a:ext>
            </a:extLst>
          </p:cNvPr>
          <p:cNvSpPr/>
          <p:nvPr/>
        </p:nvSpPr>
        <p:spPr>
          <a:xfrm>
            <a:off x="2916867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DDF78A-E341-3E0E-65B7-66B2C02CE04F}"/>
              </a:ext>
            </a:extLst>
          </p:cNvPr>
          <p:cNvSpPr/>
          <p:nvPr/>
        </p:nvSpPr>
        <p:spPr>
          <a:xfrm>
            <a:off x="3929990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FCA0C-A8D6-AC91-E78E-B2B5B8867149}"/>
              </a:ext>
            </a:extLst>
          </p:cNvPr>
          <p:cNvSpPr/>
          <p:nvPr/>
        </p:nvSpPr>
        <p:spPr>
          <a:xfrm>
            <a:off x="5958121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227463-4D3D-9EDF-0AE9-917F4AB713A0}"/>
              </a:ext>
            </a:extLst>
          </p:cNvPr>
          <p:cNvSpPr/>
          <p:nvPr/>
        </p:nvSpPr>
        <p:spPr>
          <a:xfrm>
            <a:off x="4987027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B682FB-BA93-987F-4A29-B4E9BDED6B9E}"/>
              </a:ext>
            </a:extLst>
          </p:cNvPr>
          <p:cNvSpPr/>
          <p:nvPr/>
        </p:nvSpPr>
        <p:spPr>
          <a:xfrm>
            <a:off x="973131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D13-9772-75A6-7BA2-5D2B1B537C5F}"/>
              </a:ext>
            </a:extLst>
          </p:cNvPr>
          <p:cNvSpPr/>
          <p:nvPr/>
        </p:nvSpPr>
        <p:spPr>
          <a:xfrm>
            <a:off x="7798471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7C22EC-3512-138F-A89E-767E0D84A8EA}"/>
              </a:ext>
            </a:extLst>
          </p:cNvPr>
          <p:cNvSpPr/>
          <p:nvPr/>
        </p:nvSpPr>
        <p:spPr>
          <a:xfrm>
            <a:off x="8811594" y="361387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FC26B6-A8F2-06DD-AF4D-E04A8297C28E}"/>
              </a:ext>
            </a:extLst>
          </p:cNvPr>
          <p:cNvSpPr/>
          <p:nvPr/>
        </p:nvSpPr>
        <p:spPr>
          <a:xfrm>
            <a:off x="9695779" y="3613874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27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052 -0.3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0377 -0.3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65 -0.373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0286 -0.362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0156 -0.356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7A509E67-0C5F-4352-B463-8E086FE1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NỀN RAP IQ . TẢI VỀ 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4084" y="5887365"/>
            <a:ext cx="4398847" cy="970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466" y="1381603"/>
            <a:ext cx="1037335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10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0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10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0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10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25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62EF4DC6-5BDF-968E-A3FF-84FAF625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528F83-F0D6-6670-BCAD-8E0460E3A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0"/>
            <a:ext cx="699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13588A46-EF9C-E986-5E6E-5B06866F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6" y="329106"/>
            <a:ext cx="3375554" cy="2429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16" y="172720"/>
            <a:ext cx="4399279" cy="2585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1" y="3521321"/>
            <a:ext cx="3721389" cy="2591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56" y="3014133"/>
            <a:ext cx="4876801" cy="30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18280DAB-0760-0BA7-EC7F-F5D70544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490" y="2256135"/>
            <a:ext cx="1156758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ận động theo nhạc- Vũ điệu chú g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676444" y="5915376"/>
            <a:ext cx="424462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ố nhảy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0"/>
            <a:ext cx="10780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66559A3E-50A9-E2CC-1161-158FEE17B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Ố 1">
            <a:extLst>
              <a:ext uri="{FF2B5EF4-FFF2-40B4-BE49-F238E27FC236}">
                <a16:creationId xmlns:a16="http://schemas.microsoft.com/office/drawing/2014/main" id="{1D957088-CBD4-A32A-79A0-4022E483CF19}"/>
              </a:ext>
            </a:extLst>
          </p:cNvPr>
          <p:cNvGrpSpPr/>
          <p:nvPr/>
        </p:nvGrpSpPr>
        <p:grpSpPr>
          <a:xfrm>
            <a:off x="781043" y="3010338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1786B8-06B7-AFDB-02D5-6D9346179084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AD10D6-7901-153A-B71A-36683147A9E5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SỐ 3">
            <a:extLst>
              <a:ext uri="{FF2B5EF4-FFF2-40B4-BE49-F238E27FC236}">
                <a16:creationId xmlns:a16="http://schemas.microsoft.com/office/drawing/2014/main" id="{880E34D0-E6D5-4BAC-7745-54B389C253B0}"/>
              </a:ext>
            </a:extLst>
          </p:cNvPr>
          <p:cNvGrpSpPr/>
          <p:nvPr/>
        </p:nvGrpSpPr>
        <p:grpSpPr>
          <a:xfrm>
            <a:off x="2959094" y="3010246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ACD349-884B-8861-CEE7-29C77FEF4C06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74EE12-1F8F-CE97-58C1-40954867041F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0" name="SỐ 2">
            <a:extLst>
              <a:ext uri="{FF2B5EF4-FFF2-40B4-BE49-F238E27FC236}">
                <a16:creationId xmlns:a16="http://schemas.microsoft.com/office/drawing/2014/main" id="{6915AE03-7DB6-898A-8494-8DDEED410980}"/>
              </a:ext>
            </a:extLst>
          </p:cNvPr>
          <p:cNvGrpSpPr/>
          <p:nvPr/>
        </p:nvGrpSpPr>
        <p:grpSpPr>
          <a:xfrm>
            <a:off x="1887757" y="3010338"/>
            <a:ext cx="1099008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5F1657-EE91-CFD0-7417-804A125CC03F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196617-C4D0-B008-7349-D1375D8D1447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SỐ 4">
            <a:extLst>
              <a:ext uri="{FF2B5EF4-FFF2-40B4-BE49-F238E27FC236}">
                <a16:creationId xmlns:a16="http://schemas.microsoft.com/office/drawing/2014/main" id="{3BD27C97-D38D-5D8A-E3A8-0D9ACAFC145F}"/>
              </a:ext>
            </a:extLst>
          </p:cNvPr>
          <p:cNvGrpSpPr/>
          <p:nvPr/>
        </p:nvGrpSpPr>
        <p:grpSpPr>
          <a:xfrm>
            <a:off x="4045851" y="3010245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DC229C-ACF0-CB4F-D691-F80E4C7F9470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1BE0C9-06A2-6B4C-9DE8-B53954F60311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SÓ 10">
            <a:extLst>
              <a:ext uri="{FF2B5EF4-FFF2-40B4-BE49-F238E27FC236}">
                <a16:creationId xmlns:a16="http://schemas.microsoft.com/office/drawing/2014/main" id="{447E3F05-342D-D9C8-9466-94ADB5AFDED7}"/>
              </a:ext>
            </a:extLst>
          </p:cNvPr>
          <p:cNvGrpSpPr/>
          <p:nvPr/>
        </p:nvGrpSpPr>
        <p:grpSpPr>
          <a:xfrm>
            <a:off x="10278600" y="3021903"/>
            <a:ext cx="1212618" cy="1163393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92F44E-294B-7EC2-6BBA-467C53516C4F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AC3F03-447B-304E-D450-53703205ABC4}"/>
                </a:ext>
              </a:extLst>
            </p:cNvPr>
            <p:cNvSpPr txBox="1"/>
            <p:nvPr/>
          </p:nvSpPr>
          <p:spPr>
            <a:xfrm>
              <a:off x="2410586" y="5515797"/>
              <a:ext cx="946451" cy="11974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9" name="SỐ 5">
            <a:extLst>
              <a:ext uri="{FF2B5EF4-FFF2-40B4-BE49-F238E27FC236}">
                <a16:creationId xmlns:a16="http://schemas.microsoft.com/office/drawing/2014/main" id="{7B839608-C183-7818-D861-20C634E82523}"/>
              </a:ext>
            </a:extLst>
          </p:cNvPr>
          <p:cNvGrpSpPr/>
          <p:nvPr/>
        </p:nvGrpSpPr>
        <p:grpSpPr>
          <a:xfrm>
            <a:off x="5083168" y="3017158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A3C44F-DD5F-377E-FA16-7E0A4F8BF6C5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411411-2ACA-B953-5E4B-B089FBA0A462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" name="SỐ 6">
            <a:extLst>
              <a:ext uri="{FF2B5EF4-FFF2-40B4-BE49-F238E27FC236}">
                <a16:creationId xmlns:a16="http://schemas.microsoft.com/office/drawing/2014/main" id="{787C79DE-545D-57ED-1975-E0FCAF255F60}"/>
              </a:ext>
            </a:extLst>
          </p:cNvPr>
          <p:cNvGrpSpPr/>
          <p:nvPr/>
        </p:nvGrpSpPr>
        <p:grpSpPr>
          <a:xfrm>
            <a:off x="6135910" y="3017157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5348B1-DE77-1EA1-D542-0C9968881EF5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F0B50F-484B-C36D-FE44-3135FCF7E365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" name="SỐ 7">
            <a:extLst>
              <a:ext uri="{FF2B5EF4-FFF2-40B4-BE49-F238E27FC236}">
                <a16:creationId xmlns:a16="http://schemas.microsoft.com/office/drawing/2014/main" id="{F7483416-38DF-043B-552D-FA3EC4AA2814}"/>
              </a:ext>
            </a:extLst>
          </p:cNvPr>
          <p:cNvGrpSpPr/>
          <p:nvPr/>
        </p:nvGrpSpPr>
        <p:grpSpPr>
          <a:xfrm>
            <a:off x="7193185" y="3021904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44B86E-FAED-E32F-05D3-418CE8021384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4BCE0A-5899-CB29-6586-6D45ED654B0E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8" name="SỐ 8">
            <a:extLst>
              <a:ext uri="{FF2B5EF4-FFF2-40B4-BE49-F238E27FC236}">
                <a16:creationId xmlns:a16="http://schemas.microsoft.com/office/drawing/2014/main" id="{8A07BF3E-1989-286A-A09D-D8C7ECF9B9CF}"/>
              </a:ext>
            </a:extLst>
          </p:cNvPr>
          <p:cNvGrpSpPr/>
          <p:nvPr/>
        </p:nvGrpSpPr>
        <p:grpSpPr>
          <a:xfrm>
            <a:off x="8179244" y="3021903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7516D1-BD03-1042-D088-03A2C0B17D26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35361D7-6E8A-D74B-17D1-DC493C788FD8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61" name="SỐ 9">
            <a:extLst>
              <a:ext uri="{FF2B5EF4-FFF2-40B4-BE49-F238E27FC236}">
                <a16:creationId xmlns:a16="http://schemas.microsoft.com/office/drawing/2014/main" id="{A15ED5A4-BF53-D2AE-5709-44638D69856F}"/>
              </a:ext>
            </a:extLst>
          </p:cNvPr>
          <p:cNvGrpSpPr/>
          <p:nvPr/>
        </p:nvGrpSpPr>
        <p:grpSpPr>
          <a:xfrm>
            <a:off x="9247862" y="3027235"/>
            <a:ext cx="1143000" cy="1168139"/>
            <a:chOff x="2286000" y="5372100"/>
            <a:chExt cx="1143000" cy="1371600"/>
          </a:xfrm>
          <a:solidFill>
            <a:sysClr val="window" lastClr="FFFFFF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C426A5-1650-7F97-F0E9-65098B224F4B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7AF3DE-9081-3935-7473-7B5DDE80E395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64" name="SỐ ĐEN 1">
            <a:extLst>
              <a:ext uri="{FF2B5EF4-FFF2-40B4-BE49-F238E27FC236}">
                <a16:creationId xmlns:a16="http://schemas.microsoft.com/office/drawing/2014/main" id="{A831B7D8-33B0-4F06-80F7-F615A55751DD}"/>
              </a:ext>
            </a:extLst>
          </p:cNvPr>
          <p:cNvGrpSpPr/>
          <p:nvPr/>
        </p:nvGrpSpPr>
        <p:grpSpPr>
          <a:xfrm>
            <a:off x="786879" y="3009430"/>
            <a:ext cx="1143000" cy="1168139"/>
            <a:chOff x="2286000" y="5372099"/>
            <a:chExt cx="1143000" cy="1371600"/>
          </a:xfrm>
          <a:solidFill>
            <a:schemeClr val="bg1"/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20E1E8D-2D44-4ADC-8423-BCBB7ABFF74F}"/>
                </a:ext>
              </a:extLst>
            </p:cNvPr>
            <p:cNvSpPr/>
            <p:nvPr/>
          </p:nvSpPr>
          <p:spPr>
            <a:xfrm>
              <a:off x="2286000" y="5372099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95A630-EE8B-40CA-A264-D0FEBF5EDAEE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7" name="SỐ ĐEN 3">
            <a:extLst>
              <a:ext uri="{FF2B5EF4-FFF2-40B4-BE49-F238E27FC236}">
                <a16:creationId xmlns:a16="http://schemas.microsoft.com/office/drawing/2014/main" id="{D7D4781C-7464-4BC1-A8D6-66AE04ABF0AF}"/>
              </a:ext>
            </a:extLst>
          </p:cNvPr>
          <p:cNvGrpSpPr/>
          <p:nvPr/>
        </p:nvGrpSpPr>
        <p:grpSpPr>
          <a:xfrm>
            <a:off x="2964930" y="3009339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8E5D550-4D72-409C-ABB8-BC5EF5B04646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7C7339E-FAB8-4BD1-9904-EA303E614494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0" name="SỐ ĐEN 2">
            <a:extLst>
              <a:ext uri="{FF2B5EF4-FFF2-40B4-BE49-F238E27FC236}">
                <a16:creationId xmlns:a16="http://schemas.microsoft.com/office/drawing/2014/main" id="{458C9512-50F0-4A86-8A50-F448E9E5CABD}"/>
              </a:ext>
            </a:extLst>
          </p:cNvPr>
          <p:cNvGrpSpPr/>
          <p:nvPr/>
        </p:nvGrpSpPr>
        <p:grpSpPr>
          <a:xfrm>
            <a:off x="1893593" y="3009431"/>
            <a:ext cx="1099008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5F89082-566D-4397-996C-2A3FA62150D2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1CAB61C-42A8-4A15-9E70-4E851588D223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3" name="SỐ ĐEN 4">
            <a:extLst>
              <a:ext uri="{FF2B5EF4-FFF2-40B4-BE49-F238E27FC236}">
                <a16:creationId xmlns:a16="http://schemas.microsoft.com/office/drawing/2014/main" id="{3AE47A85-0F3D-47AA-9129-12988AA40B49}"/>
              </a:ext>
            </a:extLst>
          </p:cNvPr>
          <p:cNvGrpSpPr/>
          <p:nvPr/>
        </p:nvGrpSpPr>
        <p:grpSpPr>
          <a:xfrm>
            <a:off x="4051687" y="3009338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DD9D4DB-C9AB-4212-AE7B-B8A8ACCD1F39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2BF3C87-7EBB-434A-A665-F1A68C20CFBF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6" name="SỐ ĐEN 10">
            <a:extLst>
              <a:ext uri="{FF2B5EF4-FFF2-40B4-BE49-F238E27FC236}">
                <a16:creationId xmlns:a16="http://schemas.microsoft.com/office/drawing/2014/main" id="{9C4876A9-C26C-4710-9117-4B48FA278163}"/>
              </a:ext>
            </a:extLst>
          </p:cNvPr>
          <p:cNvGrpSpPr/>
          <p:nvPr/>
        </p:nvGrpSpPr>
        <p:grpSpPr>
          <a:xfrm>
            <a:off x="10243399" y="2996057"/>
            <a:ext cx="1212618" cy="1163393"/>
            <a:chOff x="2238674" y="4989038"/>
            <a:chExt cx="1143000" cy="1371600"/>
          </a:xfrm>
          <a:solidFill>
            <a:schemeClr val="bg1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589F82F-B281-437D-A7EE-12939505BD23}"/>
                </a:ext>
              </a:extLst>
            </p:cNvPr>
            <p:cNvSpPr/>
            <p:nvPr/>
          </p:nvSpPr>
          <p:spPr>
            <a:xfrm>
              <a:off x="2238674" y="4989038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2B7CD04-7CE4-4D92-8449-EE824E1CACD2}"/>
                </a:ext>
              </a:extLst>
            </p:cNvPr>
            <p:cNvSpPr txBox="1"/>
            <p:nvPr/>
          </p:nvSpPr>
          <p:spPr>
            <a:xfrm>
              <a:off x="2270738" y="5004695"/>
              <a:ext cx="1026181" cy="119743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79" name="SỐ ĐEN 5">
            <a:extLst>
              <a:ext uri="{FF2B5EF4-FFF2-40B4-BE49-F238E27FC236}">
                <a16:creationId xmlns:a16="http://schemas.microsoft.com/office/drawing/2014/main" id="{BD411744-8381-4CD2-BC2C-B400A14A3F07}"/>
              </a:ext>
            </a:extLst>
          </p:cNvPr>
          <p:cNvGrpSpPr/>
          <p:nvPr/>
        </p:nvGrpSpPr>
        <p:grpSpPr>
          <a:xfrm>
            <a:off x="5089004" y="3016251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62EEB8F-0F89-4699-A5AD-BB9DEAF6FF7B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662F465-5927-4927-BE3B-18C0775C2882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82" name="SỐ ĐEN 6">
            <a:extLst>
              <a:ext uri="{FF2B5EF4-FFF2-40B4-BE49-F238E27FC236}">
                <a16:creationId xmlns:a16="http://schemas.microsoft.com/office/drawing/2014/main" id="{B2ABC2DE-C1A8-4E6D-9C40-1383A8D44015}"/>
              </a:ext>
            </a:extLst>
          </p:cNvPr>
          <p:cNvGrpSpPr/>
          <p:nvPr/>
        </p:nvGrpSpPr>
        <p:grpSpPr>
          <a:xfrm>
            <a:off x="6141746" y="3016250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978F171-017D-4157-871F-28F23CB9BDEA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317DB47-5466-4121-887E-3B9EC805139D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85" name="SỐ ĐEN 7">
            <a:extLst>
              <a:ext uri="{FF2B5EF4-FFF2-40B4-BE49-F238E27FC236}">
                <a16:creationId xmlns:a16="http://schemas.microsoft.com/office/drawing/2014/main" id="{1C65830D-A717-4597-A9D9-407C6F0A601D}"/>
              </a:ext>
            </a:extLst>
          </p:cNvPr>
          <p:cNvGrpSpPr/>
          <p:nvPr/>
        </p:nvGrpSpPr>
        <p:grpSpPr>
          <a:xfrm>
            <a:off x="7199021" y="3020997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9506B72-F44F-43CE-BB67-E36CEE91043E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7242E1A-7FAF-4020-8754-65FC9199100E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88" name="SỐ ĐEN 8">
            <a:extLst>
              <a:ext uri="{FF2B5EF4-FFF2-40B4-BE49-F238E27FC236}">
                <a16:creationId xmlns:a16="http://schemas.microsoft.com/office/drawing/2014/main" id="{5DD7CA0E-FD0A-42C4-89EC-61E435CFAD09}"/>
              </a:ext>
            </a:extLst>
          </p:cNvPr>
          <p:cNvGrpSpPr/>
          <p:nvPr/>
        </p:nvGrpSpPr>
        <p:grpSpPr>
          <a:xfrm>
            <a:off x="8185080" y="3020996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2E8EE69-FE92-4BE1-ABA3-C7868D34B7FC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F2093FE-75FD-425C-AC05-D36674D9A65D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91" name="SỐ ĐEN 11">
            <a:extLst>
              <a:ext uri="{FF2B5EF4-FFF2-40B4-BE49-F238E27FC236}">
                <a16:creationId xmlns:a16="http://schemas.microsoft.com/office/drawing/2014/main" id="{0D633D2C-DDF8-4952-A383-2A03CFA98CF1}"/>
              </a:ext>
            </a:extLst>
          </p:cNvPr>
          <p:cNvGrpSpPr/>
          <p:nvPr/>
        </p:nvGrpSpPr>
        <p:grpSpPr>
          <a:xfrm>
            <a:off x="9253698" y="3026328"/>
            <a:ext cx="1143000" cy="1168139"/>
            <a:chOff x="2286000" y="5372100"/>
            <a:chExt cx="1143000" cy="1371600"/>
          </a:xfrm>
          <a:solidFill>
            <a:schemeClr val="bg1"/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C45EED9-0DB0-49BC-8D70-976B4EF9A8DE}"/>
                </a:ext>
              </a:extLst>
            </p:cNvPr>
            <p:cNvSpPr/>
            <p:nvPr/>
          </p:nvSpPr>
          <p:spPr>
            <a:xfrm>
              <a:off x="2286000" y="5372100"/>
              <a:ext cx="1143000" cy="1371600"/>
            </a:xfrm>
            <a:prstGeom prst="rect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3DCAC5-EC1D-465E-98CA-DC012ADC002F}"/>
                </a:ext>
              </a:extLst>
            </p:cNvPr>
            <p:cNvSpPr txBox="1"/>
            <p:nvPr/>
          </p:nvSpPr>
          <p:spPr>
            <a:xfrm>
              <a:off x="2547257" y="5550069"/>
              <a:ext cx="304800" cy="11925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0c0i Linotte" pitchFamily="2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245" y="367184"/>
            <a:ext cx="114130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 Black" panose="020B0A04020102020204" pitchFamily="34" charset="0"/>
              </a:rPr>
              <a:t>1   5   3  9   7   </a:t>
            </a:r>
            <a:br>
              <a:rPr lang="en-US" sz="120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sz="12000" dirty="0"/>
          </a:p>
        </p:txBody>
      </p:sp>
      <p:sp>
        <p:nvSpPr>
          <p:cNvPr id="3" name="Cloud 2"/>
          <p:cNvSpPr/>
          <p:nvPr/>
        </p:nvSpPr>
        <p:spPr>
          <a:xfrm>
            <a:off x="448238" y="2522584"/>
            <a:ext cx="1298222" cy="914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2348319" y="2383772"/>
            <a:ext cx="914400" cy="914400"/>
          </a:xfrm>
          <a:prstGeom prst="star5">
            <a:avLst>
              <a:gd name="adj" fmla="val 257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460" y="2406722"/>
            <a:ext cx="938865" cy="94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757" y="3239595"/>
            <a:ext cx="938865" cy="944962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5116873" y="2469368"/>
            <a:ext cx="677336" cy="65252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25" y="3223263"/>
            <a:ext cx="634039" cy="664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073" y="2455589"/>
            <a:ext cx="682961" cy="664522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7150251" y="2229151"/>
            <a:ext cx="748359" cy="662739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507" y="3866984"/>
            <a:ext cx="768163" cy="688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47" y="3118205"/>
            <a:ext cx="768163" cy="688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862" y="3087181"/>
            <a:ext cx="768163" cy="6889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47" y="2216067"/>
            <a:ext cx="768163" cy="688908"/>
          </a:xfrm>
          <a:prstGeom prst="rect">
            <a:avLst/>
          </a:prstGeom>
        </p:spPr>
      </p:pic>
      <p:sp>
        <p:nvSpPr>
          <p:cNvPr id="19" name="Double Wave 18"/>
          <p:cNvSpPr/>
          <p:nvPr/>
        </p:nvSpPr>
        <p:spPr>
          <a:xfrm>
            <a:off x="9549112" y="2381474"/>
            <a:ext cx="873757" cy="545499"/>
          </a:xfrm>
          <a:prstGeom prst="doubleWave">
            <a:avLst>
              <a:gd name="adj1" fmla="val 6250"/>
              <a:gd name="adj2" fmla="val 246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70" y="4635117"/>
            <a:ext cx="902286" cy="5608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2026" y="3887785"/>
            <a:ext cx="902286" cy="560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212" y="3852376"/>
            <a:ext cx="902286" cy="5608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359" y="3187166"/>
            <a:ext cx="902286" cy="5608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055" y="3151195"/>
            <a:ext cx="902286" cy="5608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813" y="2344281"/>
            <a:ext cx="902286" cy="560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42" y="3303999"/>
            <a:ext cx="938865" cy="9449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89" y="4218328"/>
            <a:ext cx="938865" cy="9449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447" y="4690809"/>
            <a:ext cx="768163" cy="6889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714" y="3904507"/>
            <a:ext cx="768163" cy="6889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828" y="5555424"/>
            <a:ext cx="768163" cy="688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714" y="4690809"/>
            <a:ext cx="768163" cy="68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5316" y="5707759"/>
            <a:ext cx="22878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4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90D6394D-0E05-5E8F-D7EE-7DDEC490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1955" y="2411966"/>
            <a:ext cx="9968089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3  7   1  5   9</a:t>
            </a:r>
          </a:p>
        </p:txBody>
      </p:sp>
    </p:spTree>
    <p:extLst>
      <p:ext uri="{BB962C8B-B14F-4D97-AF65-F5344CB8AC3E}">
        <p14:creationId xmlns:p14="http://schemas.microsoft.com/office/powerpoint/2010/main" val="19229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AE277B3D-DCF2-C20B-B9DA-99B858FD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ố lẻ xuất 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12014553" cy="61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2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ắm nhìn hình nền Powerpoint hóa học sống động và ấn tượng">
            <a:extLst>
              <a:ext uri="{FF2B5EF4-FFF2-40B4-BE49-F238E27FC236}">
                <a16:creationId xmlns:a16="http://schemas.microsoft.com/office/drawing/2014/main" id="{D890ACC6-AD42-62D2-6BB3-FE93FD2E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9C0C70-C007-9FE0-89AE-6235DECC4662}"/>
              </a:ext>
            </a:extLst>
          </p:cNvPr>
          <p:cNvSpPr/>
          <p:nvPr/>
        </p:nvSpPr>
        <p:spPr>
          <a:xfrm>
            <a:off x="6914286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7AA52-48BB-C213-DC0C-0E1538D827E7}"/>
              </a:ext>
            </a:extLst>
          </p:cNvPr>
          <p:cNvSpPr/>
          <p:nvPr/>
        </p:nvSpPr>
        <p:spPr>
          <a:xfrm>
            <a:off x="1807014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54E60-F016-1088-2EB0-7D84DB277D80}"/>
              </a:ext>
            </a:extLst>
          </p:cNvPr>
          <p:cNvSpPr/>
          <p:nvPr/>
        </p:nvSpPr>
        <p:spPr>
          <a:xfrm>
            <a:off x="2916867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DF78A-E341-3E0E-65B7-66B2C02CE04F}"/>
              </a:ext>
            </a:extLst>
          </p:cNvPr>
          <p:cNvSpPr/>
          <p:nvPr/>
        </p:nvSpPr>
        <p:spPr>
          <a:xfrm>
            <a:off x="3929990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FCA0C-A8D6-AC91-E78E-B2B5B8867149}"/>
              </a:ext>
            </a:extLst>
          </p:cNvPr>
          <p:cNvSpPr/>
          <p:nvPr/>
        </p:nvSpPr>
        <p:spPr>
          <a:xfrm>
            <a:off x="595812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227463-4D3D-9EDF-0AE9-917F4AB713A0}"/>
              </a:ext>
            </a:extLst>
          </p:cNvPr>
          <p:cNvSpPr/>
          <p:nvPr/>
        </p:nvSpPr>
        <p:spPr>
          <a:xfrm>
            <a:off x="4987027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B682FB-BA93-987F-4A29-B4E9BDED6B9E}"/>
              </a:ext>
            </a:extLst>
          </p:cNvPr>
          <p:cNvSpPr/>
          <p:nvPr/>
        </p:nvSpPr>
        <p:spPr>
          <a:xfrm>
            <a:off x="97313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153D13-9772-75A6-7BA2-5D2B1B537C5F}"/>
              </a:ext>
            </a:extLst>
          </p:cNvPr>
          <p:cNvSpPr/>
          <p:nvPr/>
        </p:nvSpPr>
        <p:spPr>
          <a:xfrm>
            <a:off x="7798471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7C22EC-3512-138F-A89E-767E0D84A8EA}"/>
              </a:ext>
            </a:extLst>
          </p:cNvPr>
          <p:cNvSpPr/>
          <p:nvPr/>
        </p:nvSpPr>
        <p:spPr>
          <a:xfrm>
            <a:off x="8811594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C26B6-A8F2-06DD-AF4D-E04A8297C28E}"/>
              </a:ext>
            </a:extLst>
          </p:cNvPr>
          <p:cNvSpPr/>
          <p:nvPr/>
        </p:nvSpPr>
        <p:spPr>
          <a:xfrm>
            <a:off x="9695779" y="2062171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360B0-8D90-98B4-EAD4-DFB0B586BFD7}"/>
              </a:ext>
            </a:extLst>
          </p:cNvPr>
          <p:cNvSpPr/>
          <p:nvPr/>
        </p:nvSpPr>
        <p:spPr>
          <a:xfrm>
            <a:off x="1817757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5F2F69-6F98-CBB2-05EC-372F49A0E7E2}"/>
              </a:ext>
            </a:extLst>
          </p:cNvPr>
          <p:cNvSpPr/>
          <p:nvPr/>
        </p:nvSpPr>
        <p:spPr>
          <a:xfrm>
            <a:off x="3927899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9B605-8B82-46D4-0432-D12B684F65A9}"/>
              </a:ext>
            </a:extLst>
          </p:cNvPr>
          <p:cNvSpPr/>
          <p:nvPr/>
        </p:nvSpPr>
        <p:spPr>
          <a:xfrm>
            <a:off x="5983272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B70FC5-CBBB-E6D4-D44F-516446B39969}"/>
              </a:ext>
            </a:extLst>
          </p:cNvPr>
          <p:cNvSpPr/>
          <p:nvPr/>
        </p:nvSpPr>
        <p:spPr>
          <a:xfrm>
            <a:off x="7831770" y="206217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C0440C-5904-2DB9-3499-C9522A2C78CC}"/>
              </a:ext>
            </a:extLst>
          </p:cNvPr>
          <p:cNvSpPr/>
          <p:nvPr/>
        </p:nvSpPr>
        <p:spPr>
          <a:xfrm>
            <a:off x="9695779" y="2062171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701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179" y="370217"/>
            <a:ext cx="12067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 Black" panose="020B0A04020102020204" pitchFamily="34" charset="0"/>
              </a:rPr>
              <a:t> 4    6   10   8    2</a:t>
            </a:r>
            <a:endParaRPr lang="en-US" sz="10000" dirty="0"/>
          </a:p>
        </p:txBody>
      </p:sp>
      <p:sp>
        <p:nvSpPr>
          <p:cNvPr id="3" name="Heart 2"/>
          <p:cNvSpPr/>
          <p:nvPr/>
        </p:nvSpPr>
        <p:spPr>
          <a:xfrm>
            <a:off x="124179" y="2141316"/>
            <a:ext cx="801796" cy="91440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97" y="3195599"/>
            <a:ext cx="839823" cy="926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4" y="3195599"/>
            <a:ext cx="826261" cy="926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48" y="2129044"/>
            <a:ext cx="839823" cy="926672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467683" y="2084533"/>
            <a:ext cx="1134319" cy="80699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24" y="4004631"/>
            <a:ext cx="1158340" cy="890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62" y="4026446"/>
            <a:ext cx="1158340" cy="890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24" y="3114538"/>
            <a:ext cx="1158340" cy="890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62" y="3136353"/>
            <a:ext cx="1158340" cy="890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24" y="2074030"/>
            <a:ext cx="1158340" cy="89009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5315055" y="1977126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598" y="2920711"/>
            <a:ext cx="951058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531" y="5467856"/>
            <a:ext cx="951058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54" y="4651895"/>
            <a:ext cx="951058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2907666"/>
            <a:ext cx="951058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622" y="3838857"/>
            <a:ext cx="951058" cy="957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01" y="4706174"/>
            <a:ext cx="932729" cy="9387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377" y="3831377"/>
            <a:ext cx="951058" cy="9571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56" y="5493248"/>
            <a:ext cx="951058" cy="957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21" y="1950017"/>
            <a:ext cx="951058" cy="957155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7775541" y="2001433"/>
            <a:ext cx="808146" cy="75334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833" y="4455833"/>
            <a:ext cx="816935" cy="7681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457" y="4477477"/>
            <a:ext cx="816935" cy="768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534" y="3598194"/>
            <a:ext cx="816935" cy="7681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146" y="3642364"/>
            <a:ext cx="816935" cy="7681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983" y="2796100"/>
            <a:ext cx="816935" cy="768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837" y="2811517"/>
            <a:ext cx="816935" cy="7681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836" y="2024233"/>
            <a:ext cx="816935" cy="76816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10065306" y="2043389"/>
            <a:ext cx="914400" cy="67761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905" y="2043389"/>
            <a:ext cx="926672" cy="68890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82207" y="5609050"/>
            <a:ext cx="27719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0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1556</TotalTime>
  <Words>159</Words>
  <Application>Microsoft Office PowerPoint</Application>
  <PresentationFormat>Widescreen</PresentationFormat>
  <Paragraphs>83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等线</vt:lpstr>
      <vt:lpstr>r0c0i Linotte</vt:lpstr>
      <vt:lpstr>Times New Roman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2024-11-04T03:34:43Z</dcterms:created>
  <dcterms:modified xsi:type="dcterms:W3CDTF">2026-05-25T01:20:19Z</dcterms:modified>
</cp:coreProperties>
</file>